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 id="2147483867" r:id="rId2"/>
    <p:sldMasterId id="2147483879"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858000" cy="9144000"/>
  <p:defaultTextStyle>
    <a:lvl1pPr marL="0" marR="0" indent="0" algn="ctr" defTabSz="914400">
      <a:lnSpc>
        <a:spcPct val="100000"/>
      </a:lnSpc>
      <a:spcBef>
        <a:spcPts val="0"/>
      </a:spcBef>
      <a:spcAft>
        <a:spcPts val="0"/>
      </a:spcAft>
      <a:buNone/>
      <a:tabLst/>
      <a:defRPr lang="it-IT" sz="32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ctr" defTabSz="914400">
      <a:lnSpc>
        <a:spcPct val="100000"/>
      </a:lnSpc>
      <a:spcBef>
        <a:spcPts val="0"/>
      </a:spcBef>
      <a:spcAft>
        <a:spcPts val="0"/>
      </a:spcAft>
      <a:buNone/>
      <a:tabLst/>
      <a:defRPr lang="it-IT" sz="32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ctr" defTabSz="914400">
      <a:lnSpc>
        <a:spcPct val="100000"/>
      </a:lnSpc>
      <a:spcBef>
        <a:spcPts val="0"/>
      </a:spcBef>
      <a:spcAft>
        <a:spcPts val="0"/>
      </a:spcAft>
      <a:buNone/>
      <a:tabLst/>
      <a:defRPr lang="it-IT" sz="32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ctr" defTabSz="914400">
      <a:lnSpc>
        <a:spcPct val="100000"/>
      </a:lnSpc>
      <a:spcBef>
        <a:spcPts val="0"/>
      </a:spcBef>
      <a:spcAft>
        <a:spcPts val="0"/>
      </a:spcAft>
      <a:buNone/>
      <a:tabLst/>
      <a:defRPr lang="it-IT" sz="32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ctr" defTabSz="914400">
      <a:lnSpc>
        <a:spcPct val="100000"/>
      </a:lnSpc>
      <a:spcBef>
        <a:spcPts val="0"/>
      </a:spcBef>
      <a:spcAft>
        <a:spcPts val="0"/>
      </a:spcAft>
      <a:buNone/>
      <a:tabLst/>
      <a:defRPr lang="it-IT" sz="32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it-IT" sz="32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it-IT" sz="32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it-IT" sz="32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it-IT" sz="3200" b="0" i="0" u="none" strike="noStrike" kern="1" spc="0" baseline="0">
        <a:solidFill>
          <a:schemeClr val="tx1"/>
        </a:solidFill>
        <a:effectLst/>
        <a:latin typeface="Calibri" pitchFamily="2" charset="0"/>
        <a:ea typeface="Calibri" pitchFamily="2" charset="0"/>
        <a:cs typeface="Calibri" pitchFamily="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pr="smNativeData" xmlns:p14="http://schemas.microsoft.com/office/powerpoint/2010/main" xmlns="" dt="1606241886" val="980" revOS="4"/>
      <pr:smFileRevision xmlns:pr="smNativeData" xmlns:p14="http://schemas.microsoft.com/office/powerpoint/2010/main" xmlns="" dt="1606241886" val="101"/>
      <pr:guideOptions xmlns:pr="smNativeData" xmlns:p14="http://schemas.microsoft.com/office/powerpoint/2010/main" xmlns="" dt="1606241886" snapToGrid="1" snapToBorder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2" d="100"/>
          <a:sy n="102" d="100"/>
        </p:scale>
        <p:origin x="270" y="132"/>
      </p:cViewPr>
      <p:guideLst>
        <p:guide orient="horz" pos="2160"/>
        <p:guide pos="2880"/>
      </p:guideLst>
    </p:cSldViewPr>
  </p:slideViewPr>
  <p:outlineViewPr>
    <p:cViewPr>
      <p:scale>
        <a:sx n="303" d="100"/>
        <a:sy n="303" d="100"/>
      </p:scale>
      <p:origin x="0" y="0"/>
    </p:cViewPr>
  </p:outlineViewPr>
  <p:notesTextViewPr>
    <p:cViewPr>
      <p:scale>
        <a:sx n="1" d="1"/>
        <a:sy n="1" d="1"/>
      </p:scale>
      <p:origin x="0" y="0"/>
    </p:cViewPr>
  </p:notesTextViewPr>
  <p:sorterViewPr>
    <p:cViewPr>
      <p:scale>
        <a:sx n="17" d="100"/>
        <a:sy n="17" d="100"/>
      </p:scale>
      <p:origin x="0" y="0"/>
    </p:cViewPr>
  </p:sorterViewPr>
  <p:notesViewPr>
    <p:cSldViewPr>
      <p:cViewPr>
        <p:scale>
          <a:sx n="65" d="100"/>
          <a:sy n="65" d="100"/>
        </p:scale>
        <p:origin x="1042" y="258"/>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AAAAAEgSAADQAgAAEAAAACYAAAAIAAAAv58AAP//wQE="/>
              </a:ext>
            </a:extLst>
          </p:cNvSpPr>
          <p:nvPr>
            <p:ph type="hdr" sz="quarter"/>
          </p:nvPr>
        </p:nvSpPr>
        <p:spPr>
          <a:xfrm>
            <a:off x="0" y="0"/>
            <a:ext cx="2971800" cy="457200"/>
          </a:xfrm>
          <a:prstGeom prst="rect">
            <a:avLst/>
          </a:prstGeom>
          <a:noFill/>
          <a:ln>
            <a:noFill/>
          </a:ln>
          <a:effectLst/>
        </p:spPr>
        <p:txBody>
          <a:bodyPr vert="horz" wrap="square" lIns="91440" tIns="45720" rIns="91440" bIns="45720" numCol="1" spcCol="215900" anchor="t">
            <a:prstTxWarp prst="textNoShape">
              <a:avLst/>
            </a:prstTxWarp>
          </a:bodyPr>
          <a:lstStyle>
            <a:lvl1pPr algn="l">
              <a:defRPr lang="it-IT" sz="1200">
                <a:latin typeface="Arial" pitchFamily="2" charset="0"/>
                <a:ea typeface="Calibri" pitchFamily="2" charset="0"/>
                <a:cs typeface="Calibri" pitchFamily="2" charset="0"/>
              </a:defRPr>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endParaRPr/>
          </a:p>
        </p:txBody>
      </p:sp>
      <p:sp>
        <p:nvSpPr>
          <p:cNvPr id="3" name="Rectangle 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AAAAAC4qAADQAgAAEAAAACYAAAAIAAAAv58AAP//wQE="/>
              </a:ext>
            </a:extLst>
          </p:cNvSpPr>
          <p:nvPr>
            <p:ph type="dt" idx="1"/>
          </p:nvPr>
        </p:nvSpPr>
        <p:spPr>
          <a:xfrm>
            <a:off x="3884930" y="0"/>
            <a:ext cx="2971800" cy="457200"/>
          </a:xfrm>
          <a:prstGeom prst="rect">
            <a:avLst/>
          </a:prstGeom>
          <a:noFill/>
          <a:ln>
            <a:noFill/>
          </a:ln>
          <a:effectLst/>
        </p:spPr>
        <p:txBody>
          <a:bodyPr vert="horz" wrap="square" lIns="91440" tIns="45720" rIns="91440" bIns="45720" numCol="1" spcCol="215900" anchor="t">
            <a:prstTxWarp prst="textNoShape">
              <a:avLst/>
            </a:prstTxWarp>
          </a:bodyPr>
          <a:lstStyle>
            <a:lvl1pPr algn="r">
              <a:defRPr lang="it-IT" sz="1200">
                <a:latin typeface="Arial" pitchFamily="2" charset="0"/>
                <a:ea typeface="Calibri" pitchFamily="2" charset="0"/>
                <a:cs typeface="Calibri" pitchFamily="2" charset="0"/>
              </a:defRPr>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E435-7BD1-7E12-9F93-8D47AADD69D8}" type="datetime1">
              <a:t>01/10/2021</a:t>
            </a:fld>
            <a:endParaRPr/>
          </a:p>
        </p:txBody>
      </p:sp>
      <p:sp>
        <p:nvSpPr>
          <p:cNvPr id="4" name="Rectangle 4"/>
          <p:cNvSpPr>
            <a:spLocks noGrp="1" noRot="1" noChangeAspect="1" noChangeArrowheads="1"/>
            <a:extLst>
              <a:ext uri="smNativeData">
                <pr:smNativeData xmlns:pr="smNativeData" xmlns:p14="http://schemas.microsoft.com/office/powerpoint/2010/main" xmlns="" val="SMDATA_13_Xk69XxMAAAAlAAAAZA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IBwAAOAQAACgjAABQGQAAEAAAACYAAAAIAAAAAQ8AAP//wQE="/>
              </a:ext>
            </a:extLst>
          </p:cNvSpPr>
          <p:nvPr>
            <p:ph type="sldImg" idx="2"/>
          </p:nvPr>
        </p:nvSpPr>
        <p:spPr>
          <a:xfrm>
            <a:off x="1143000" y="685800"/>
            <a:ext cx="4572000" cy="3429000"/>
          </a:xfrm>
          <a:prstGeom prst="rect">
            <a:avLst/>
          </a:prstGeom>
          <a:noFill/>
          <a:ln w="9525" cap="flat" cmpd="sng" algn="ctr">
            <a:solidFill>
              <a:srgbClr val="000000"/>
            </a:solidFill>
            <a:prstDash val="solid"/>
            <a:headEnd type="none"/>
            <a:tailEnd type="none"/>
          </a:ln>
          <a:effectLst/>
        </p:spPr>
      </p:sp>
      <p:sp>
        <p:nvSpPr>
          <p:cNvPr id="5" name="Rectangle 5"/>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CYAAAAIAAAAvx8AAP//wQE="/>
              </a:ext>
            </a:extLst>
          </p:cNvSpPr>
          <p:nvPr>
            <p:ph type="body" idx="3"/>
          </p:nvPr>
        </p:nvSpPr>
        <p:spPr>
          <a:xfrm>
            <a:off x="685800" y="4343400"/>
            <a:ext cx="5486400" cy="4114800"/>
          </a:xfrm>
          <a:prstGeom prst="rect">
            <a:avLst/>
          </a:prstGeom>
          <a:noFill/>
          <a:ln>
            <a:noFill/>
          </a:ln>
          <a:effectLst/>
        </p:spPr>
        <p:txBody>
          <a:bodyPr vert="horz" wrap="square" lIns="91440" tIns="45720" rIns="91440" bIns="45720" numCol="1" spcCol="215900" anchor="t">
            <a:prstTxWarp prst="textNoShape">
              <a:avLst/>
            </a:prstTxWarp>
          </a:bodyPr>
          <a:lstStyle/>
          <a:p>
            <a:pPr>
              <a:defRPr lang="it-IT"/>
            </a:pPr>
            <a:r>
              <a:t>Fare clic per modificare gli stili del testo dello schema</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6" name="Rectangle 6"/>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bjUAAEgSAAA+OAAAEAAAACYAAAAIAAAAv58AAP//wQE="/>
              </a:ext>
            </a:extLst>
          </p:cNvSpPr>
          <p:nvPr>
            <p:ph type="ftr" sz="quarter" idx="4"/>
          </p:nvPr>
        </p:nvSpPr>
        <p:spPr>
          <a:xfrm>
            <a:off x="0" y="8685530"/>
            <a:ext cx="2971800" cy="457200"/>
          </a:xfrm>
          <a:prstGeom prst="rect">
            <a:avLst/>
          </a:prstGeom>
          <a:noFill/>
          <a:ln>
            <a:noFill/>
          </a:ln>
          <a:effectLst/>
        </p:spPr>
        <p:txBody>
          <a:bodyPr vert="horz" wrap="square" lIns="91440" tIns="45720" rIns="91440" bIns="45720" numCol="1" spcCol="215900" anchor="b">
            <a:prstTxWarp prst="textNoShape">
              <a:avLst/>
            </a:prstTxWarp>
          </a:bodyPr>
          <a:lstStyle>
            <a:lvl1pPr algn="l">
              <a:defRPr lang="it-IT" sz="1200">
                <a:latin typeface="Arial" pitchFamily="2" charset="0"/>
                <a:ea typeface="Calibri" pitchFamily="2" charset="0"/>
                <a:cs typeface="Calibri" pitchFamily="2" charset="0"/>
              </a:defRPr>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endParaRPr/>
          </a:p>
        </p:txBody>
      </p:sp>
      <p:sp>
        <p:nvSpPr>
          <p:cNvPr id="7" name="Rectangle 7"/>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A+OAAAEAAAACYAAAAIAAAAv58AAP//wQE="/>
              </a:ext>
            </a:extLst>
          </p:cNvSpPr>
          <p:nvPr>
            <p:ph type="sldNum" sz="quarter" idx="5"/>
          </p:nvPr>
        </p:nvSpPr>
        <p:spPr>
          <a:xfrm>
            <a:off x="3884930" y="8685530"/>
            <a:ext cx="2971800" cy="457200"/>
          </a:xfrm>
          <a:prstGeom prst="rect">
            <a:avLst/>
          </a:prstGeom>
          <a:noFill/>
          <a:ln>
            <a:noFill/>
          </a:ln>
          <a:effectLst/>
        </p:spPr>
        <p:txBody>
          <a:bodyPr vert="horz" wrap="square" lIns="91440" tIns="45720" rIns="91440" bIns="45720" numCol="1" spcCol="215900" anchor="b">
            <a:prstTxWarp prst="textNoShape">
              <a:avLst/>
            </a:prstTxWarp>
          </a:bodyPr>
          <a:lstStyle>
            <a:lvl1pPr algn="r">
              <a:defRPr lang="it-IT" sz="1200">
                <a:latin typeface="Arial" pitchFamily="2" charset="0"/>
                <a:ea typeface="Calibri" pitchFamily="2" charset="0"/>
                <a:cs typeface="Calibri" pitchFamily="2" charset="0"/>
              </a:defRPr>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BB4F-01D1-7E4D-9F93-F718F5DD69A2}" type="slidenum">
              <a:t>‹N›</a:t>
            </a:fld>
            <a:endParaRPr/>
          </a:p>
        </p:txBody>
      </p:sp>
    </p:spTree>
    <p:extLst>
      <p:ext uri="{BB962C8B-B14F-4D97-AF65-F5344CB8AC3E}">
        <p14:creationId xmlns:p14="http://schemas.microsoft.com/office/powerpoint/2010/main" val="653289202"/>
      </p:ext>
    </p:extLst>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43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43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43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43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43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it-IT" sz="1200" b="0" i="0" u="none" strike="noStrike" kern="1" spc="0" baseline="0">
        <a:solidFill>
          <a:schemeClr val="tx1"/>
        </a:solidFill>
        <a:effectLst/>
        <a:latin typeface="Calibri" pitchFamily="2" charset="0"/>
        <a:ea typeface="Calibri" pitchFamily="2" charset="0"/>
        <a:cs typeface="Calibri"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43076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3852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024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65984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99843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764399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34596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72647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520104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68303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6688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734794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459083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21076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15651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42091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700369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902181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7595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6550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05953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0688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84901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8997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81351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19327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extLst>
              <a:ext uri="smNativeData">
                <pr:smNativeData xmlns:pr="smNativeData" xmlns:p14="http://schemas.microsoft.com/office/powerpoint/2010/main" xmlns="" val="SMDATA_7_Xk69XxMAAAAlAAAAAQAAAA8BAAAAkAAAAEgAAACQAAAASAAAAAAAAAAAAAAAAAAAABcAAAAUAAAAAAAAAAAAAAD/fwAA/38AAAAAAAAJAAAABAAAAD0iZGEMAAAAEAAAAAAAAAAAAAAAAAAAAAAAAAAfAAAAVAAAAAAAAAAAAAAAAAAAAAAAAAAAAAAAAAAAAAAAAAAAAAAAAAAAAAAAAAAAAAAAAAAAAAAAAAAAAAAAAAAAAAAAAAAAAAAAAAAAAAAAAAAAAAAAAAAAACEAAAAYAAAAFAAAAPcBAADICgAAQDgAAFYqAAAQAAAAJgAAAAgAAAD/////AAAAAA=="/>
              </a:ext>
            </a:extLst>
          </p:cNvGrpSpPr>
          <p:nvPr/>
        </p:nvGrpSpPr>
        <p:grpSpPr>
          <a:xfrm>
            <a:off x="319405" y="1752600"/>
            <a:ext cx="8824595" cy="5129530"/>
            <a:chOff x="319405" y="1752600"/>
            <a:chExt cx="8824595" cy="5129530"/>
          </a:xfrm>
        </p:grpSpPr>
        <p:sp>
          <p:nvSpPr>
            <p:cNvPr id="8" name="Freeform 3"/>
            <p:cNvSpPr>
              <a:extLst>
                <a:ext uri="smNativeData">
                  <pr:smNativeData xmlns:pr="smNativeData" xmlns:p14="http://schemas.microsoft.com/office/powerpoint/2010/main" xmlns="" val="SMDATA_13_Xk69XxMAAAAlAAAACwAAAA0AAAAAAAAAAAAAAAAJAAAABwAAAAAAAAAAAAAAAAAAAAEAAABQAAAAAAAAAAAA4D8AAAAAAADgPwAAAAAAAOA/AAAAAAAA4D8AAAAAAADgPwAAAAAAAOA/AAAAAAAA4D8AAAAAAADgPwAAAAAAAOA/AAAAAAAA4D8CAAAAjAAAAAEAAAAAAAAAAGYACgCAAAg/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BAAAAMAAAAEAAAAAAAAAAAAAAAAAAAAAAAAAAeAAAAaAAAAAAAAAAAAAAAAAAAAAAAAAAAAAAAECcAABAnAAAAAAAAAAAAAAAAAAAAAAAAAAAAAAAAAAAAAAAAAAAAABQAAAAAAAAAwMD/AAAAAABkAAAAMgAAAAAAAABkAAAAAAAAAH9/fwAKAAAAHwAAAFQAAAAAAAADAAAAAQAAAAAAAAAAAAAAAAAAAAAAAAAAAAAAAAAAAAAAAAAAAAAAAn9/fwAAAAADzMzMAMDA/wB/f38AAAAAAAAAAAAAAAAAAAAAAAAAAAAhAAAAGAAAABQAAAANAgAAyAoAAEA4AAAwKgAAAAAAACYAAAAIAAAA//////////8="/>
                </a:ext>
              </a:extLst>
            </p:cNvSpPr>
            <p:nvPr/>
          </p:nvSpPr>
          <p:spPr>
            <a:xfrm>
              <a:off x="333375" y="1752600"/>
              <a:ext cx="8810625" cy="5105400"/>
            </a:xfrm>
            <a:custGeom>
              <a:avLst/>
              <a:gdLst/>
              <a:ahLst/>
              <a:cxnLst/>
              <a:rect l="0" t="0" r="8810625" b="5105400"/>
              <a:pathLst>
                <a:path w="8810625" h="5105400">
                  <a:moveTo>
                    <a:pt x="531812" y="0"/>
                  </a:moveTo>
                  <a:lnTo>
                    <a:pt x="531812" y="2047875"/>
                  </a:lnTo>
                  <a:lnTo>
                    <a:pt x="0" y="2047875"/>
                  </a:lnTo>
                  <a:lnTo>
                    <a:pt x="0" y="5095875"/>
                  </a:lnTo>
                  <a:lnTo>
                    <a:pt x="8810625" y="5095875"/>
                  </a:lnTo>
                  <a:lnTo>
                    <a:pt x="8810625" y="0"/>
                  </a:lnTo>
                  <a:lnTo>
                    <a:pt x="531812" y="0"/>
                  </a:lnTo>
                  <a:close/>
                </a:path>
              </a:pathLst>
            </a:custGeom>
            <a:solidFill>
              <a:schemeClr val="bg2">
                <a:alpha val="37000"/>
              </a:schemeClr>
            </a:solidFill>
            <a:ln>
              <a:noFill/>
            </a:ln>
            <a:effectLst/>
          </p:spPr>
          <p:txBody>
            <a:bodyPr vert="horz" wrap="square" lIns="0" tIns="0" rIns="5715" bIns="4445" numCol="1" spcCol="215900" anchor="t"/>
            <a:lstStyle/>
            <a:p>
              <a:pPr>
                <a:defRPr lang="it-IT"/>
              </a:pPr>
              <a:endParaRPr lang="it-IT" sz="1800">
                <a:latin typeface="Arial" pitchFamily="2" charset="0"/>
                <a:ea typeface="Calibri" pitchFamily="2" charset="0"/>
                <a:cs typeface="Calibri" pitchFamily="2" charset="0"/>
              </a:endParaRPr>
            </a:p>
          </p:txBody>
        </p:sp>
        <p:sp>
          <p:nvSpPr>
            <p:cNvPr id="7" name="Freeform 4"/>
            <p:cNvSpPr>
              <a:extLst>
                <a:ext uri="smNativeData">
                  <pr:smNativeData xmlns:pr="smNativeData" xmlns:p14="http://schemas.microsoft.com/office/powerpoint/2010/main" xmlns="" val="SMDATA_13_Xk69XxMAAAAlAAAACwAAAA0AAAAAAAAAAAAAAAAJAAAABwAAAAAAAAAAAAAAAAAAAAEAAABQAAAAAAAAAAAA4D8AAAAAAADgPwAAAAAAAOA/AAAAAAAA4D8AAAAAAADgPwAAAAAAAOA/AAAAAAAA4D8AAAAAAADgPwAAAAAAAOA/AAAAAAAA4D8CAAAAjAAAAAEAAAAAAAAAAGYACgCAAAhI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EEAQQAMAAAAEAAAAAAAAAAAAAAAAAAAAAAAAAAeAAAAaAAAAAAAAAAAAAAAAAAAAAAAAAAAAAAAECcAABAnAAAAAAAAAAAAAAAAAAAAAAAAAAAAAAAAAAAAAAAAAAAAABQAAAAAAAAAwMD/AAAAAABkAAAAMgAAAAAAAABkAAAAAAAAAH9/fwAKAAAAHwAAAFQAAAAAAAADAAAAAQAAAAAAAAAAAAAAAAAAAAAAAAAAAAAAAAAAAAAAAAAAAAAAAn9/fwAAAAADzMzMAMDA/wB/f38AAAAAAAAAAAAAAAAAAAAAAAAAAAAhAAAAGAAAABQAAAAoBQAAcBcAAEA4AAAwKgAAAAAAACYAAAAIAAAA//////////8="/>
                </a:ext>
              </a:extLst>
            </p:cNvSpPr>
            <p:nvPr/>
          </p:nvSpPr>
          <p:spPr>
            <a:xfrm>
              <a:off x="838200" y="3810000"/>
              <a:ext cx="8305800" cy="3048000"/>
            </a:xfrm>
            <a:custGeom>
              <a:avLst/>
              <a:gdLst/>
              <a:ahLst/>
              <a:cxnLst/>
              <a:rect l="0" t="0" r="8305800" b="3048000"/>
              <a:pathLst>
                <a:path w="8305800" h="3048000">
                  <a:moveTo>
                    <a:pt x="0" y="0"/>
                  </a:moveTo>
                  <a:lnTo>
                    <a:pt x="0" y="3048000"/>
                  </a:lnTo>
                  <a:lnTo>
                    <a:pt x="8305800" y="3048000"/>
                  </a:lnTo>
                  <a:lnTo>
                    <a:pt x="8305800" y="0"/>
                  </a:lnTo>
                  <a:lnTo>
                    <a:pt x="0" y="0"/>
                  </a:lnTo>
                  <a:close/>
                </a:path>
              </a:pathLst>
            </a:custGeom>
            <a:solidFill>
              <a:schemeClr val="bg2">
                <a:alpha val="28000"/>
              </a:schemeClr>
            </a:solidFill>
            <a:ln>
              <a:noFill/>
            </a:ln>
            <a:effectLst/>
          </p:spPr>
          <p:txBody>
            <a:bodyPr vert="horz" wrap="square" lIns="0" tIns="0" rIns="5715" bIns="4445" numCol="1" spcCol="215900" anchor="t"/>
            <a:lstStyle/>
            <a:p>
              <a:pPr>
                <a:defRPr lang="it-IT"/>
              </a:pPr>
              <a:endParaRPr lang="it-IT" sz="1800">
                <a:latin typeface="Arial" pitchFamily="2" charset="0"/>
                <a:ea typeface="Calibri" pitchFamily="2" charset="0"/>
                <a:cs typeface="Calibri" pitchFamily="2" charset="0"/>
              </a:endParaRPr>
            </a:p>
          </p:txBody>
        </p:sp>
        <p:sp>
          <p:nvSpPr>
            <p:cNvPr id="6" name="Freeform 5"/>
            <p:cNvSpPr>
              <a:extLst>
                <a:ext uri="smNativeData">
                  <pr:smNativeData xmlns:pr="smNativeData" xmlns:p14="http://schemas.microsoft.com/office/powerpoint/2010/main" xmlns="" val="SMDATA_13_Xk69XxMAAAAlAAAACwAAAA0AAAAAAAAAAAAAAAAGAAAABAAAAAAAAAAAAAAAAAAAAAEAAABQAAAAAAAAAAAA4D8AAAAAAADgPwAAAAAAAOA/AAAAAAAA4D8AAAAAAADgPwAAAAAAAOA/AAAAAAAA4D8AAAAAAADgPwAAAAAAAOA/AAAAAAAA4D8CAAAAjAAAAAEAAAADAAAAAGYACgBUAABkAAAAAAAAAAAAAAAAAAAAAAAAAAAAAAAAAAAAeAAAAAEAAABAAAAAZAAAAAAAAABoAQ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EEAQQAMAAAAEAAAAAAAAAAAAAAAAAAAAAAAAAAeAAAAaAAAAAEAAAAAAAAAAAAAAAAAAAAAAAAAECcAABAnAAAAAAAAAAAAAAAAAAAAAGQAAAAAAAAAAAAAAAAAAAAAABQAAAAAAAAAwMD/AAAAAAAAAAAAAAAAAAAAAABkAAAAAAAAAH9/fwAKAAAAHwAAAFQAAAAAAAADAFQAAAAAAAAAAAAAAAAAAAAAAAAAAAAAAAAAAAAAAAAAAAAAAAAAAn9/fwAAAAADzMzMAMDA/wB/f38AAAAAAAAAAAAAAAAAAAAAAAAAAAAhAAAAGAAAABQAAAD3AQAANxcAALQjAAB/FwAAAAAAACYAAAAIAAAA//////////8="/>
                </a:ext>
              </a:extLst>
            </p:cNvSpPr>
            <p:nvPr/>
          </p:nvSpPr>
          <p:spPr>
            <a:xfrm>
              <a:off x="319405" y="3773805"/>
              <a:ext cx="5484495" cy="45720"/>
            </a:xfrm>
            <a:custGeom>
              <a:avLst/>
              <a:gdLst/>
              <a:ahLst/>
              <a:cxnLst/>
              <a:rect l="0" t="0" r="5484495" b="45720"/>
              <a:pathLst>
                <a:path w="5484495" h="45720">
                  <a:moveTo>
                    <a:pt x="0" y="0"/>
                  </a:moveTo>
                  <a:lnTo>
                    <a:pt x="0" y="45720"/>
                  </a:lnTo>
                  <a:lnTo>
                    <a:pt x="5484495" y="45720"/>
                  </a:lnTo>
                  <a:lnTo>
                    <a:pt x="5484495" y="0"/>
                  </a:lnTo>
                  <a:lnTo>
                    <a:pt x="0" y="0"/>
                  </a:lnTo>
                  <a:close/>
                </a:path>
              </a:pathLst>
            </a:custGeom>
            <a:gradFill flip="none" rotWithShape="1">
              <a:gsLst>
                <a:gs pos="0">
                  <a:schemeClr val="bg2">
                    <a:alpha val="0"/>
                  </a:schemeClr>
                </a:gs>
                <a:gs pos="100000">
                  <a:srgbClr val="005400"/>
                </a:gs>
              </a:gsLst>
              <a:lin ang="0" scaled="0"/>
              <a:tileRect/>
            </a:gradFill>
            <a:ln>
              <a:noFill/>
            </a:ln>
            <a:effectLst/>
          </p:spPr>
          <p:txBody>
            <a:bodyPr vert="horz" wrap="square" lIns="0" tIns="0" rIns="3810" bIns="2540" numCol="1" spcCol="215900" anchor="t"/>
            <a:lstStyle/>
            <a:p>
              <a:pPr>
                <a:defRPr lang="it-IT"/>
              </a:pPr>
              <a:endParaRPr lang="it-IT" sz="1800">
                <a:latin typeface="Arial" pitchFamily="2" charset="0"/>
                <a:ea typeface="Calibri" pitchFamily="2" charset="0"/>
                <a:cs typeface="Calibri" pitchFamily="2" charset="0"/>
              </a:endParaRPr>
            </a:p>
          </p:txBody>
        </p:sp>
        <p:sp>
          <p:nvSpPr>
            <p:cNvPr id="5" name="Freeform 6"/>
            <p:cNvSpPr>
              <a:extLst>
                <a:ext uri="smNativeData">
                  <pr:smNativeData xmlns:pr="smNativeData" xmlns:p14="http://schemas.microsoft.com/office/powerpoint/2010/main" xmlns="" val="SMDATA_13_Xk69XxMAAAAlAAAACwAAAA0AAAAAAAAAAAAAAAAJAAAAAgAAAAAAAAAAAAAAAAAAAAEAAABQAAAAAAAAAAAA4D8AAAAAAADgPwAAAAAAAOA/AAAAAAAA4D8AAAAAAADgPwAAAAAAAOA/AAAAAAAA4D8AAAAAAADgPwAAAAAAAOA/AAAAAAAA4D8CAAAAjAAAAAEAAAADAAAAAGYACgBUAABkAAAAAAAAAAAAAAAAAAAAAAAAAAAAAAAAAAAAeAAAAAEAAABAAAAAZAAAAAAAAABoAQ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EEAQQAMAAAAEAAAAAAAAAAAAAAAAAAAAAAAAAAeAAAAaAAAAAEAAAAAAAAAAAAAAAAAAAAAAAAAECcAABAnAAAAAAAAAAAAAAAAAAAAAGQAAAAAAAAAAAAAAAAAAAAAABQAAAAAAAAAwMD/AAAAAAAAAAAAAAAAAAAAAABkAAAAAAAAAH9/fwAKAAAAHwAAAFQAAAAAAAADAFQAAAAAAAAAAAAAAAAAAAAAAAAAAAAAAAAAAAAAAAAAAAAAAAAAAn9/fwAAAAADzMzMAMDA/wB/f38AAAAAAAAAAAAAAAAAAAAAAAAAAAAhAAAAGAAAABQAAAAoBQAAyAoAAPM0AAARCwAAAAAAACYAAAAIAAAA//////////8="/>
                </a:ext>
              </a:extLst>
            </p:cNvSpPr>
            <p:nvPr/>
          </p:nvSpPr>
          <p:spPr>
            <a:xfrm>
              <a:off x="838200" y="1752600"/>
              <a:ext cx="7769225" cy="46355"/>
            </a:xfrm>
            <a:custGeom>
              <a:avLst/>
              <a:gdLst/>
              <a:ahLst/>
              <a:cxnLst/>
              <a:rect l="0" t="0" r="7769225" b="46355"/>
              <a:pathLst>
                <a:path w="7769225" h="46355">
                  <a:moveTo>
                    <a:pt x="0" y="0"/>
                  </a:moveTo>
                  <a:lnTo>
                    <a:pt x="0" y="46355"/>
                  </a:lnTo>
                  <a:lnTo>
                    <a:pt x="7769225" y="46355"/>
                  </a:lnTo>
                  <a:lnTo>
                    <a:pt x="7769225" y="0"/>
                  </a:lnTo>
                  <a:lnTo>
                    <a:pt x="0" y="0"/>
                  </a:lnTo>
                  <a:close/>
                </a:path>
              </a:pathLst>
            </a:custGeom>
            <a:gradFill flip="none" rotWithShape="1">
              <a:gsLst>
                <a:gs pos="0">
                  <a:schemeClr val="bg2">
                    <a:alpha val="0"/>
                  </a:schemeClr>
                </a:gs>
                <a:gs pos="100000">
                  <a:srgbClr val="005400"/>
                </a:gs>
              </a:gsLst>
              <a:lin ang="0" scaled="0"/>
              <a:tileRect/>
            </a:gradFill>
            <a:ln>
              <a:noFill/>
            </a:ln>
            <a:effectLst/>
          </p:spPr>
          <p:txBody>
            <a:bodyPr vert="horz" wrap="square" lIns="0" tIns="0" rIns="5715" bIns="1270" numCol="1" spcCol="215900" anchor="t"/>
            <a:lstStyle/>
            <a:p>
              <a:pPr>
                <a:defRPr lang="it-IT"/>
              </a:pPr>
              <a:endParaRPr lang="it-IT" sz="1800">
                <a:latin typeface="Arial" pitchFamily="2" charset="0"/>
                <a:ea typeface="Calibri" pitchFamily="2" charset="0"/>
                <a:cs typeface="Calibri" pitchFamily="2" charset="0"/>
              </a:endParaRPr>
            </a:p>
          </p:txBody>
        </p:sp>
        <p:sp>
          <p:nvSpPr>
            <p:cNvPr id="4" name="Freeform 7"/>
            <p:cNvSpPr>
              <a:extLst>
                <a:ext uri="smNativeData">
                  <pr:smNativeData xmlns:pr="smNativeData" xmlns:p14="http://schemas.microsoft.com/office/powerpoint/2010/main" xmlns="" val="SMDATA_13_Xk69XxMAAAAlAAAACwAAAA0AAAAAAAAAAAAAAAAAAAAABwAAAAAAAAAAAAAAAAAAAAEAAABQAAAAAAAAAAAA4D8AAAAAAADgPwAAAAAAAOA/AAAAAAAA4D8AAAAAAADgPwAAAAAAAOA/AAAAAAAA4D8AAAAAAADgPwAAAAAAAOA/AAAAAAAA4D8CAAAAjAAAAAEAAAADAAAAH3kfAABmAAoAAAAAZAAAAAAAAAAAAAAAAAAAAAAAAAAAAAAAeAAAAAEAAABAAAAAAAAAAGQAAAAOAQ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EEAQQAMAAAAEAAAAAAAAAAAAAAAAAAAAAAAAAAeAAAAaAAAAAEAAAAAAAAAAAAAAAAAAAAAAAAAECcAABAnAAAAAAAAAAAAAAAAAAAAAABkAAAAAAAAAAAAAAAAAAAAABQAAAAAAAAAwMD/AAAAAAAAAAAAAAAAAAAAAABkAAAAAAAAAH9/fwAKAAAAHwAAAFQAAAAfeR8AAAAAAwAAAAAAAAAAAAAAAAAAAAAAAAAAAAAAAAAAAAAAAAAAAAAAAn9/fwAAAAADzMzMAMDA/wB/f38AAAAAAAAAAAAAAAAAAAAAAAAAAAAhAAAAGAAAABQAAAD3AQAANxcAAEICAABWKgAAAAAAACYAAAAIAAAA//////////8="/>
                </a:ext>
              </a:extLst>
            </p:cNvSpPr>
            <p:nvPr/>
          </p:nvSpPr>
          <p:spPr>
            <a:xfrm>
              <a:off x="319405" y="3773805"/>
              <a:ext cx="47625" cy="3108325"/>
            </a:xfrm>
            <a:custGeom>
              <a:avLst/>
              <a:gdLst/>
              <a:ahLst/>
              <a:cxnLst/>
              <a:rect l="0" t="0" r="47625" b="3108325"/>
              <a:pathLst>
                <a:path w="47625" h="3108325">
                  <a:moveTo>
                    <a:pt x="0" y="0"/>
                  </a:moveTo>
                  <a:lnTo>
                    <a:pt x="0" y="3108325"/>
                  </a:lnTo>
                  <a:lnTo>
                    <a:pt x="46037" y="3108325"/>
                  </a:lnTo>
                  <a:lnTo>
                    <a:pt x="46037" y="59268"/>
                  </a:lnTo>
                  <a:lnTo>
                    <a:pt x="0" y="0"/>
                  </a:lnTo>
                  <a:close/>
                </a:path>
              </a:pathLst>
            </a:custGeom>
            <a:gradFill flip="none" rotWithShape="1">
              <a:gsLst>
                <a:gs pos="0">
                  <a:srgbClr val="1F791F"/>
                </a:gs>
                <a:gs pos="100000">
                  <a:schemeClr val="bg2">
                    <a:alpha val="0"/>
                  </a:schemeClr>
                </a:gs>
              </a:gsLst>
              <a:lin ang="5400000" scaled="0"/>
              <a:tileRect/>
            </a:gradFill>
            <a:ln>
              <a:noFill/>
            </a:ln>
            <a:effectLst/>
          </p:spPr>
          <p:txBody>
            <a:bodyPr vert="horz" wrap="square" lIns="0" tIns="0" rIns="0" bIns="4445" numCol="1" spcCol="215900" anchor="t"/>
            <a:lstStyle/>
            <a:p>
              <a:pPr>
                <a:defRPr lang="it-IT"/>
              </a:pPr>
              <a:endParaRPr lang="it-IT" sz="1800">
                <a:latin typeface="Arial" pitchFamily="2" charset="0"/>
                <a:ea typeface="Calibri" pitchFamily="2" charset="0"/>
                <a:cs typeface="Calibri" pitchFamily="2" charset="0"/>
              </a:endParaRPr>
            </a:p>
          </p:txBody>
        </p:sp>
        <p:sp>
          <p:nvSpPr>
            <p:cNvPr id="3" name="Freeform 8"/>
            <p:cNvSpPr>
              <a:extLst>
                <a:ext uri="smNativeData">
                  <pr:smNativeData xmlns:pr="smNativeData" xmlns:p14="http://schemas.microsoft.com/office/powerpoint/2010/main" xmlns="" val="SMDATA_13_Xk69XxMAAAAlAAAACwAAAA0AAAAAAAAAAAAAAAABAAAABwAAAAAAAAAAAAAAAAAAAAEAAABQAAAAAAAAAAAA4D8AAAAAAADgPwAAAAAAAOA/AAAAAAAA4D8AAAAAAADgPwAAAAAAAOA/AAAAAAAA4D8AAAAAAADgPwAAAAAAAOA/AAAAAAAA4D8CAAAAjAAAAAEAAAADAAAAH3kfAABmAAoAAAAAZAAAAAAAAAAAAAAAAAAAAAAAAAAAAAAAeAAAAAEAAABAAAAAAAAAAGQAAAAOAQ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EEAQQAMAAAAEAAAAAAAAAAAAAAAAAAAAAAAAAAeAAAAaAAAAAEAAAAAAAAAAAAAAAAAAAAAAAAAECcAABAnAAAAAAAAAAAAAAAAAAAAAABkAAAAAAAAAAAAAAAAAAAAABQAAAAAAAAAwMD/AAAAAAAAAAAAAAAAAAAAAABkAAAAAAAAAH9/fwAKAAAAHwAAAFQAAAAfeR8AAAAAAwAAAAAAAAAAAAAAAAAAAAAAAAAAAAAAAAAAAAAAAAAAAAAAAn9/fwAAAAADzMzMAMDA/wB/f38AAAAAAAAAAAAAAAAAAAAAAAAAAAAhAAAAGAAAABQAAAAoBQAAyAoAAHEFAABHKgAAAAAAACYAAAAIAAAA//////////8="/>
                </a:ext>
              </a:extLst>
            </p:cNvSpPr>
            <p:nvPr/>
          </p:nvSpPr>
          <p:spPr>
            <a:xfrm>
              <a:off x="838200" y="1752600"/>
              <a:ext cx="46355" cy="5120005"/>
            </a:xfrm>
            <a:custGeom>
              <a:avLst/>
              <a:gdLst/>
              <a:ahLst/>
              <a:cxnLst/>
              <a:rect l="0" t="0" r="46355" b="5120005"/>
              <a:pathLst>
                <a:path w="46355" h="5120005">
                  <a:moveTo>
                    <a:pt x="0" y="0"/>
                  </a:moveTo>
                  <a:lnTo>
                    <a:pt x="0" y="5120005"/>
                  </a:lnTo>
                  <a:lnTo>
                    <a:pt x="46355" y="5120005"/>
                  </a:lnTo>
                  <a:lnTo>
                    <a:pt x="46355" y="63970"/>
                  </a:lnTo>
                  <a:lnTo>
                    <a:pt x="0" y="0"/>
                  </a:lnTo>
                  <a:close/>
                </a:path>
              </a:pathLst>
            </a:custGeom>
            <a:gradFill flip="none" rotWithShape="1">
              <a:gsLst>
                <a:gs pos="0">
                  <a:srgbClr val="1F791F"/>
                </a:gs>
                <a:gs pos="100000">
                  <a:schemeClr val="bg2">
                    <a:alpha val="0"/>
                  </a:schemeClr>
                </a:gs>
              </a:gsLst>
              <a:lin ang="5400000" scaled="0"/>
              <a:tileRect/>
            </a:gradFill>
            <a:ln>
              <a:noFill/>
            </a:ln>
            <a:effectLst/>
          </p:spPr>
          <p:txBody>
            <a:bodyPr vert="horz" wrap="square" lIns="0" tIns="0" rIns="635" bIns="4445" numCol="1" spcCol="215900" anchor="t"/>
            <a:lstStyle/>
            <a:p>
              <a:pPr>
                <a:defRPr lang="it-IT"/>
              </a:pPr>
              <a:endParaRPr lang="it-IT" sz="1800">
                <a:latin typeface="Arial" pitchFamily="2" charset="0"/>
                <a:ea typeface="Calibri" pitchFamily="2" charset="0"/>
                <a:cs typeface="Calibri" pitchFamily="2" charset="0"/>
              </a:endParaRPr>
            </a:p>
          </p:txBody>
        </p:sp>
      </p:grpSp>
      <p:sp>
        <p:nvSpPr>
          <p:cNvPr id="9" name="Rectangle 9"/>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BgAAuAsAAOg1AABnFgAAEAAAACYAAAAIAAAAvZAAAAAAAAA="/>
              </a:ext>
            </a:extLst>
          </p:cNvSpPr>
          <p:nvPr>
            <p:ph type="ctrTitle" sz="quarter"/>
          </p:nvPr>
        </p:nvSpPr>
        <p:spPr>
          <a:xfrm>
            <a:off x="990600" y="1905000"/>
            <a:ext cx="7772400" cy="1736725"/>
          </a:xfrm>
        </p:spPr>
        <p:txBody>
          <a:bodyPr vert="horz" wrap="square" lIns="91440" tIns="45720" rIns="91440" bIns="45720" numCol="1" spcCol="215900" anchor="t">
            <a:prstTxWarp prst="textNoShape">
              <a:avLst/>
            </a:prstTxWarp>
          </a:bodyPr>
          <a:lstStyle>
            <a:lvl1pPr>
              <a:defRPr lang="it-IT" sz="5400"/>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r>
              <a:t>Fare clic per modificare lo stile del titolo</a:t>
            </a:r>
          </a:p>
        </p:txBody>
      </p:sp>
      <p:sp>
        <p:nvSpPr>
          <p:cNvPr id="10" name="Rectangle 10"/>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BgAAYBgAANAvAAAoIwAAEAAAACYAAAAIAAAAAYAAAAAAAAA="/>
              </a:ext>
            </a:extLst>
          </p:cNvSpPr>
          <p:nvPr>
            <p:ph type="subTitle" sz="quarter" idx="1"/>
          </p:nvPr>
        </p:nvSpPr>
        <p:spPr>
          <a:xfrm>
            <a:off x="990600" y="3962400"/>
            <a:ext cx="6781800" cy="1752600"/>
          </a:xfrm>
        </p:spPr>
        <p:txBody>
          <a:bodyPr/>
          <a:lstStyle>
            <a:lvl1pPr marL="0" indent="0">
              <a:buNone/>
              <a:defRPr lang="it-IT"/>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r>
              <a:t>Fare clic per modificare lo stile del sottotitolo dello schema</a:t>
            </a:r>
          </a:p>
        </p:txBody>
      </p:sp>
      <p:sp>
        <p:nvSpPr>
          <p:cNvPr id="11" name="Rectangle 1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BgAAayYAAMsRAABZKQAAEAAAACYAAAAIAAAAAYAAAAAAAAA="/>
              </a:ext>
            </a:extLst>
          </p:cNvSpPr>
          <p:nvPr>
            <p:ph type="dt" sz="quarter" idx="10"/>
          </p:nvPr>
        </p:nvSpPr>
        <p:spPr>
          <a:xfrm>
            <a:off x="990600" y="6245225"/>
            <a:ext cx="1901825" cy="476250"/>
          </a:xfrm>
        </p:spPr>
        <p:txBody>
          <a:bodyPr/>
          <a:lstStyle>
            <a:lvl1pPr>
              <a:defRPr lang="en-GB"/>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FEE5-ABD1-7E08-9F93-5D5DB0DD6908}" type="datetime1">
              <a:rPr lang="en-GB"/>
              <a:t>01/10/2021</a:t>
            </a:fld>
            <a:endParaRPr lang="en-GB"/>
          </a:p>
        </p:txBody>
      </p:sp>
      <p:sp>
        <p:nvSpPr>
          <p:cNvPr id="12" name="Rectangle 1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XFQAAayYAACcnAABZKQAAEAAAACYAAAAIAAAAAQAAAAAAAAA="/>
              </a:ext>
            </a:extLst>
          </p:cNvSpPr>
          <p:nvPr>
            <p:ph type="ftr" sz="quarter" idx="11"/>
          </p:nvPr>
        </p:nvSpPr>
        <p:spPr>
          <a:xfrm>
            <a:off x="3469005" y="6245225"/>
            <a:ext cx="2895600" cy="476250"/>
          </a:xfrm>
        </p:spPr>
        <p:txBody>
          <a:bodyPr/>
          <a:lstStyle/>
          <a:p>
            <a:pPr>
              <a:defRPr lang="it-IT"/>
            </a:pPr>
            <a:endParaRPr/>
          </a:p>
        </p:txBody>
      </p:sp>
      <p:sp>
        <p:nvSpPr>
          <p:cNvPr id="13" name="Rectangle 1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a:defRPr lang="it-IT"/>
            </a:pPr>
            <a:fld id="{3C2BD8AF-E1D1-7E2E-9F93-177B96DD6942}"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 titolo</a:t>
            </a:r>
          </a:p>
        </p:txBody>
      </p:sp>
      <p:sp>
        <p:nvSpPr>
          <p:cNvPr id="3" name="Segnaposto testo verticale 2"/>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Lolvw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Fare clic per modificare stili del testo dello schema</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Rectangle 1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IAAAIAfAAA="/>
              </a:ext>
            </a:extLst>
          </p:cNvSpPr>
          <p:nvPr>
            <p:ph type="dt" sz="half" idx="10"/>
          </p:nvPr>
        </p:nvSpPr>
        <p:spPr>
          <a:ln>
            <a:noFill/>
          </a:ln>
        </p:spPr>
        <p:txBody>
          <a:bodyPr/>
          <a:lstStyle>
            <a:lvl1pPr>
              <a:defRPr lang="en-GB"/>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C2B4-FAD1-7E34-9F93-0C618CDD6959}" type="datetime1">
              <a:rPr lang="en-GB"/>
              <a:t>01/10/2021</a:t>
            </a:fld>
            <a:endParaRPr lang="en-GB"/>
          </a:p>
        </p:txBody>
      </p:sp>
      <p:sp>
        <p:nvSpPr>
          <p:cNvPr id="5" name="Rectangle 1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IAfAAA="/>
              </a:ext>
            </a:extLst>
          </p:cNvSpPr>
          <p:nvPr>
            <p:ph type="ftr" sz="quarter" idx="11"/>
          </p:nvPr>
        </p:nvSpPr>
        <p:spPr>
          <a:ln>
            <a:noFill/>
          </a:ln>
        </p:spPr>
        <p:txBody>
          <a:bodyPr/>
          <a:lstStyle/>
          <a:p>
            <a:pPr>
              <a:defRPr lang="it-IT"/>
            </a:pPr>
            <a:endParaRPr/>
          </a:p>
        </p:txBody>
      </p:sp>
      <p:sp>
        <p:nvSpPr>
          <p:cNvPr id="6" name="Rectangle 1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CE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IAfAAA="/>
              </a:ext>
            </a:extLst>
          </p:cNvSpPr>
          <p:nvPr>
            <p:ph type="sldNum" sz="quarter" idx="12"/>
          </p:nvPr>
        </p:nvSpPr>
        <p:spPr>
          <a:ln>
            <a:noFill/>
          </a:ln>
        </p:spPr>
        <p:txBody>
          <a:bodyPr/>
          <a:lstStyle/>
          <a:p>
            <a:pPr>
              <a:defRPr lang="it-IT"/>
            </a:pPr>
            <a:fld id="{3C2BCA69-27D1-7E3C-9F93-D16984DD6984}" type="slidenum">
              <a:t>‹N›</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idx="10"/>
          </p:nvPr>
        </p:nvSpPr>
        <p:spPr/>
        <p:txBody>
          <a:bodyPr/>
          <a:lstStyle>
            <a:lvl1pPr>
              <a:defRPr/>
            </a:lvl1pPr>
          </a:lstStyle>
          <a:p>
            <a:fld id="{2D5978DC-AC2B-46EB-BAD9-53BF8C1D0D0F}" type="slidenum">
              <a:rPr lang="it-IT" altLang="it-IT"/>
              <a:pPr/>
              <a:t>‹N›</a:t>
            </a:fld>
            <a:endParaRPr lang="it-IT" altLang="it-IT"/>
          </a:p>
        </p:txBody>
      </p:sp>
    </p:spTree>
    <p:extLst>
      <p:ext uri="{BB962C8B-B14F-4D97-AF65-F5344CB8AC3E}">
        <p14:creationId xmlns:p14="http://schemas.microsoft.com/office/powerpoint/2010/main" val="31958142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BE3565F2-F543-47E4-BBBF-E459CCC90E40}" type="slidenum">
              <a:rPr lang="it-IT" altLang="it-IT"/>
              <a:pPr/>
              <a:t>‹N›</a:t>
            </a:fld>
            <a:endParaRPr lang="it-IT" altLang="it-IT"/>
          </a:p>
        </p:txBody>
      </p:sp>
    </p:spTree>
    <p:extLst>
      <p:ext uri="{BB962C8B-B14F-4D97-AF65-F5344CB8AC3E}">
        <p14:creationId xmlns:p14="http://schemas.microsoft.com/office/powerpoint/2010/main" val="2505821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F64135DB-7307-469C-BBBE-E36FC552A2FC}" type="slidenum">
              <a:rPr lang="it-IT" altLang="it-IT"/>
              <a:pPr/>
              <a:t>‹N›</a:t>
            </a:fld>
            <a:endParaRPr lang="it-IT" altLang="it-IT"/>
          </a:p>
        </p:txBody>
      </p:sp>
    </p:spTree>
    <p:extLst>
      <p:ext uri="{BB962C8B-B14F-4D97-AF65-F5344CB8AC3E}">
        <p14:creationId xmlns:p14="http://schemas.microsoft.com/office/powerpoint/2010/main" val="41442941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75FD4FBE-65A5-4F0D-BA2D-93AE25F1CDA8}" type="slidenum">
              <a:rPr lang="it-IT" altLang="it-IT"/>
              <a:pPr/>
              <a:t>‹N›</a:t>
            </a:fld>
            <a:endParaRPr lang="it-IT" altLang="it-IT"/>
          </a:p>
        </p:txBody>
      </p:sp>
    </p:spTree>
    <p:extLst>
      <p:ext uri="{BB962C8B-B14F-4D97-AF65-F5344CB8AC3E}">
        <p14:creationId xmlns:p14="http://schemas.microsoft.com/office/powerpoint/2010/main" val="38383306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7813" y="268288"/>
            <a:ext cx="2055812" cy="61833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68288"/>
            <a:ext cx="6018213" cy="61833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17E1071F-8027-4E03-979A-914686CEA234}" type="slidenum">
              <a:rPr lang="it-IT" altLang="it-IT"/>
              <a:pPr/>
              <a:t>‹N›</a:t>
            </a:fld>
            <a:endParaRPr lang="it-IT" altLang="it-IT"/>
          </a:p>
        </p:txBody>
      </p:sp>
    </p:spTree>
    <p:extLst>
      <p:ext uri="{BB962C8B-B14F-4D97-AF65-F5344CB8AC3E}">
        <p14:creationId xmlns:p14="http://schemas.microsoft.com/office/powerpoint/2010/main" val="120985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noChangeArrowheads="1"/>
            <a:extLst>
              <a:ext uri="smNativeData">
                <pr:smNativeData xmlns:pr="smNativeData" xmlns:p14="http://schemas.microsoft.com/office/powerpoint/2010/main" xmlns="" val="SMDATA_13_Xk69XxMAAAAlAAAAZAAAAA0AAAAAkAAAAEgAAACQAAAASAAAAAAAAAAB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EKQAAgQEAAGo2AACAJQAAEAAAACYAAAAIAAAAPxAAAAAAAAA="/>
              </a:ext>
            </a:extLst>
          </p:cNvSpPr>
          <p:nvPr>
            <p:ph type="title"/>
          </p:nvPr>
        </p:nvSpPr>
        <p:spPr>
          <a:xfrm>
            <a:off x="6748780" y="244475"/>
            <a:ext cx="2096770" cy="5851525"/>
          </a:xfrm>
        </p:spPr>
        <p:txBody>
          <a:bodyPr vert="vert" wrap="square" lIns="91440" tIns="45720" rIns="91440" bIns="45720" numCol="1" spcCol="215900" anchor="ctr">
            <a:prstTxWarp prst="textNoShape">
              <a:avLst/>
            </a:prstTxWarp>
          </a:bodyPr>
          <a:lstStyle/>
          <a:p>
            <a:pPr>
              <a:defRPr lang="it-IT"/>
            </a:pPr>
            <a:r>
              <a:t>Fare clic per modificare lo stile del titolo</a:t>
            </a:r>
          </a:p>
        </p:txBody>
      </p:sp>
      <p:sp>
        <p:nvSpPr>
          <p:cNvPr id="3" name="Segnaposto testo verticale 2"/>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JQoAACAJQAAEAAAACYAAAAIAAAAPxAAAAAAAAA="/>
              </a:ext>
            </a:extLst>
          </p:cNvSpPr>
          <p:nvPr>
            <p:ph idx="1"/>
          </p:nvPr>
        </p:nvSpPr>
        <p:spPr>
          <a:xfrm>
            <a:off x="457200" y="244475"/>
            <a:ext cx="6139180" cy="5851525"/>
          </a:xfrm>
        </p:spPr>
        <p:txBody>
          <a:bodyPr vert="vert" wrap="square" lIns="91440" tIns="45720" rIns="91440" bIns="45720" numCol="1" spcCol="215900" anchor="t">
            <a:prstTxWarp prst="textNoShape">
              <a:avLst/>
            </a:prstTxWarp>
          </a:bodyPr>
          <a:lstStyle/>
          <a:p>
            <a:pPr>
              <a:defRPr lang="it-IT"/>
            </a:pPr>
            <a:r>
              <a:t>Fare clic per modificare stili del testo dello schema</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Rectangle 1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IAAAIAfAAA="/>
              </a:ext>
            </a:extLst>
          </p:cNvSpPr>
          <p:nvPr>
            <p:ph type="dt" sz="half" idx="10"/>
          </p:nvPr>
        </p:nvSpPr>
        <p:spPr>
          <a:ln>
            <a:noFill/>
          </a:ln>
        </p:spPr>
        <p:txBody>
          <a:bodyPr/>
          <a:lstStyle>
            <a:lvl1pPr>
              <a:defRPr lang="en-GB"/>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9B3D-73D1-7E6D-9F93-8538D5DD69D0}" type="datetime1">
              <a:rPr lang="en-GB"/>
              <a:t>01/10/2021</a:t>
            </a:fld>
            <a:endParaRPr lang="en-GB"/>
          </a:p>
        </p:txBody>
      </p:sp>
      <p:sp>
        <p:nvSpPr>
          <p:cNvPr id="5" name="Rectangle 1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IAfAAA="/>
              </a:ext>
            </a:extLst>
          </p:cNvSpPr>
          <p:nvPr>
            <p:ph type="ftr" sz="quarter" idx="11"/>
          </p:nvPr>
        </p:nvSpPr>
        <p:spPr>
          <a:ln>
            <a:noFill/>
          </a:ln>
        </p:spPr>
        <p:txBody>
          <a:bodyPr/>
          <a:lstStyle/>
          <a:p>
            <a:pPr>
              <a:defRPr lang="it-IT"/>
            </a:pPr>
            <a:endParaRPr/>
          </a:p>
        </p:txBody>
      </p:sp>
      <p:sp>
        <p:nvSpPr>
          <p:cNvPr id="6" name="Rectangle 1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U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IAfAAA="/>
              </a:ext>
            </a:extLst>
          </p:cNvSpPr>
          <p:nvPr>
            <p:ph type="sldNum" sz="quarter" idx="12"/>
          </p:nvPr>
        </p:nvSpPr>
        <p:spPr>
          <a:ln>
            <a:noFill/>
          </a:ln>
        </p:spPr>
        <p:txBody>
          <a:bodyPr/>
          <a:lstStyle/>
          <a:p>
            <a:pPr>
              <a:defRPr lang="it-IT"/>
            </a:pPr>
            <a:fld id="{3C2BD8FD-B3D1-7E2E-9F93-457B96DD6910}" type="slidenum">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DEALg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E2E-60D1-7E28-9F93-967D90DD69C3}"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C1AB-E5D1-7E37-9F93-13628FDD6946}" type="slidenum">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F145-0BD1-7E07-9F93-FD52BFDD69A8}"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86BC-F2D1-7E70-9F93-0425C8DD6951}" type="slidenum">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C31F-51D1-7E35-9F93-A7608DDD69F2}"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Lfsl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BBA8-E6D1-7E4D-9F93-1018F5DD6945}" type="slidenum">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9713-5DD1-7E61-9F93-AB34D9DD69FE}"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289-C7D1-7E64-9F93-3131DCDD6964}" type="slidenum">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B4AF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w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B05F-11D1-7E46-9F93-E713FEDD69B2}"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6F1-BFD1-7E60-9F93-4935D8DD691C}" type="slidenum">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PjkRg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F64C-02D1-7E00-9F93-F455B8DD69A1}"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F19-57D1-7E69-9F93-A13CD1DD69F4}" type="slidenum">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IAgW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8476-38D1-7E72-9F93-CE27CADD699B}"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HY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AAC6-88D1-7E5C-9F93-7E09E4DD692B}" type="slidenum">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EwAY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B99-D7D1-7E2D-9F93-217895DD6974}"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P79Pn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DA40-0ED1-7E2C-9F93-F87994DD69AD}"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 titolo</a:t>
            </a:r>
          </a:p>
        </p:txBody>
      </p:sp>
      <p:sp>
        <p:nvSpPr>
          <p:cNvPr id="3" name="Segnaposto contenuto 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AAAAAAAAAAA="/>
              </a:ext>
            </a:extLst>
          </p:cNvSpPr>
          <p:nvPr>
            <p:ph idx="1"/>
          </p:nvPr>
        </p:nvSpPr>
        <p:spPr/>
        <p:txBody>
          <a:bodyPr/>
          <a:lstStyle/>
          <a:p>
            <a:pPr>
              <a:defRPr lang="it-IT"/>
            </a:pPr>
            <a:r>
              <a:t>Fare clic per modificare stili del testo dello schema</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Rectangle 1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IAAAIAfAAA="/>
              </a:ext>
            </a:extLst>
          </p:cNvSpPr>
          <p:nvPr>
            <p:ph type="dt" sz="half" idx="10"/>
          </p:nvPr>
        </p:nvSpPr>
        <p:spPr>
          <a:ln>
            <a:noFill/>
          </a:ln>
        </p:spPr>
        <p:txBody>
          <a:bodyPr/>
          <a:lstStyle>
            <a:lvl1pPr>
              <a:defRPr lang="en-GB"/>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8AF7-B9D1-7E7C-9F93-4F29C4DD691A}" type="datetime1">
              <a:rPr lang="en-GB"/>
              <a:t>01/10/2021</a:t>
            </a:fld>
            <a:endParaRPr lang="en-GB"/>
          </a:p>
        </p:txBody>
      </p:sp>
      <p:sp>
        <p:nvSpPr>
          <p:cNvPr id="5" name="Rectangle 1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IAfAAA="/>
              </a:ext>
            </a:extLst>
          </p:cNvSpPr>
          <p:nvPr>
            <p:ph type="ftr" sz="quarter" idx="11"/>
          </p:nvPr>
        </p:nvSpPr>
        <p:spPr>
          <a:ln>
            <a:noFill/>
          </a:ln>
        </p:spPr>
        <p:txBody>
          <a:bodyPr/>
          <a:lstStyle/>
          <a:p>
            <a:pPr>
              <a:defRPr lang="it-IT"/>
            </a:pPr>
            <a:endParaRPr/>
          </a:p>
        </p:txBody>
      </p:sp>
      <p:sp>
        <p:nvSpPr>
          <p:cNvPr id="6" name="Rectangle 1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IAfAAA="/>
              </a:ext>
            </a:extLst>
          </p:cNvSpPr>
          <p:nvPr>
            <p:ph type="sldNum" sz="quarter" idx="12"/>
          </p:nvPr>
        </p:nvSpPr>
        <p:spPr>
          <a:ln>
            <a:noFill/>
          </a:ln>
        </p:spPr>
        <p:txBody>
          <a:bodyPr/>
          <a:lstStyle/>
          <a:p>
            <a:pPr>
              <a:defRPr lang="it-IT"/>
            </a:pPr>
            <a:fld id="{3C2B953F-71D1-7E63-9F93-8736DBDD69D2}" type="slidenum">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FASEA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B2FC-B2D1-7E44-9F93-4411FCDD6911}"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C2E3-ADD1-7E34-9F93-5B618CDD690E}" type="slidenum">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A95F-11D1-7E5F-9F93-E70AE7DD69B2}"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AF7D-33D1-7E59-9F93-C50CE1DD6990}" type="slidenum">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AAAAAAAAAAA="/>
              </a:ext>
            </a:extLst>
          </p:cNvSpPr>
          <p:nvPr>
            <p:ph idx="1"/>
          </p:nvPr>
        </p:nvSpPr>
        <p:spPr/>
        <p:txBody>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AB9F-D1D1-7E5D-9F93-2708E5DD6972}"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GxpZG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KznRg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DA51-1FD1-7E2C-9F93-E97994DD69BC}" type="slidenum">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HHul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C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A79D-D3D1-7E51-9F93-2504E9DD6970}"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Mx2ny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86E1-AFD1-7E70-9F93-5925C8DD690C}" type="slidenum">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84CE-80D1-7E72-9F93-7627CADD6923}"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C057-19D1-7E36-9F93-EF638EDD69BA}" type="slidenum">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73F-71D1-7E21-9F93-877499DD69D2}"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78C-C2D1-7E61-9F93-3434D9DD6961}" type="slidenum">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29B-D5D1-7E24-9F93-23719CDD6976}"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HHul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8E6F-21D1-7E78-9F93-D72DC0DD6982}" type="slidenum">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BE37-79D1-7E48-9F93-8F1DF0DD69DA}"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DA24-6AD1-7E2C-9F93-9C7994DD69C9}" type="slidenum">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A34C-02D1-7E55-9F93-F400EDDD69A1}"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86E1-AFD1-7E70-9F93-5925C8DD690C}" type="slidenum">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A2F7-B9D1-7E54-9F93-4F01ECDD691A}"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943-0DD1-7E6F-9F93-FB3AD7DD69AE}"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Z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lvl1pPr algn="l">
              <a:defRPr lang="it-IT" sz="4000" b="1" cap="all"/>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cap="all"/>
            </a:pPr>
            <a:r>
              <a:t>Fare clic per modificare lo stile del titolo</a:t>
            </a:r>
          </a:p>
        </p:txBody>
      </p:sp>
      <p:sp>
        <p:nvSpPr>
          <p:cNvPr id="3" name="Segnaposto testo 2"/>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hEAAEI0AAAcGwAAEAAAACYAAAAIAAAAvZAAAAAAAAA="/>
              </a:ext>
            </a:extLst>
          </p:cNvSpPr>
          <p:nvPr>
            <p:ph idx="1"/>
          </p:nvPr>
        </p:nvSpPr>
        <p:spPr>
          <a:xfrm>
            <a:off x="722630" y="2907030"/>
            <a:ext cx="7772400" cy="1499870"/>
          </a:xfrm>
        </p:spPr>
        <p:txBody>
          <a:bodyPr vert="horz" wrap="square" lIns="91440" tIns="45720" rIns="91440" bIns="45720" numCol="1" spcCol="215900" anchor="b">
            <a:prstTxWarp prst="textNoShape">
              <a:avLst/>
            </a:prstTxWarp>
          </a:bodyPr>
          <a:lstStyle>
            <a:lvl1pPr marL="0" indent="0">
              <a:buNone/>
              <a:defRPr lang="it-IT" sz="2000"/>
            </a:lvl1pPr>
            <a:lvl2pPr marL="457200" indent="0">
              <a:buNone/>
              <a:defRPr lang="it-IT" sz="1800"/>
            </a:lvl2pPr>
            <a:lvl3pPr marL="914400" indent="0">
              <a:buNone/>
              <a:defRPr lang="it-IT" sz="1600"/>
            </a:lvl3pPr>
            <a:lvl4pPr marL="1371600" indent="0">
              <a:buNone/>
              <a:defRPr lang="it-IT" sz="1400"/>
            </a:lvl4pPr>
            <a:lvl5pPr marL="1828800" indent="0">
              <a:buNone/>
              <a:defRPr lang="it-IT" sz="1400"/>
            </a:lvl5pPr>
            <a:lvl6pPr marL="2286000" indent="0">
              <a:buNone/>
              <a:defRPr lang="it-IT" sz="1400"/>
            </a:lvl6pPr>
            <a:lvl7pPr marL="2743200" indent="0">
              <a:buNone/>
              <a:defRPr lang="it-IT" sz="1400"/>
            </a:lvl7pPr>
            <a:lvl8pPr marL="3200400" indent="0">
              <a:buNone/>
              <a:defRPr lang="it-IT" sz="1400"/>
            </a:lvl8pPr>
            <a:lvl9pPr marL="3657600" indent="0">
              <a:buNone/>
              <a:defRPr lang="it-IT" sz="1400"/>
            </a:lvl9pPr>
          </a:lstStyle>
          <a:p>
            <a:pPr>
              <a:defRPr lang="it-IT"/>
            </a:pPr>
            <a:r>
              <a:t>Fare clic per modificare stili del testo dello schema</a:t>
            </a:r>
          </a:p>
        </p:txBody>
      </p:sp>
      <p:sp>
        <p:nvSpPr>
          <p:cNvPr id="4" name="Rectangle 1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IAAAIAfAAA="/>
              </a:ext>
            </a:extLst>
          </p:cNvSpPr>
          <p:nvPr>
            <p:ph type="dt" sz="half" idx="10"/>
          </p:nvPr>
        </p:nvSpPr>
        <p:spPr>
          <a:ln>
            <a:noFill/>
          </a:ln>
        </p:spPr>
        <p:txBody>
          <a:bodyPr/>
          <a:lstStyle>
            <a:lvl1pPr>
              <a:defRPr lang="en-GB"/>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9E16-58D1-7E68-9F93-AE3DD0DD69FB}" type="datetime1">
              <a:rPr lang="en-GB"/>
              <a:t>01/10/2021</a:t>
            </a:fld>
            <a:endParaRPr lang="en-GB"/>
          </a:p>
        </p:txBody>
      </p:sp>
      <p:sp>
        <p:nvSpPr>
          <p:cNvPr id="5" name="Rectangle 1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IAfAAA="/>
              </a:ext>
            </a:extLst>
          </p:cNvSpPr>
          <p:nvPr>
            <p:ph type="ftr" sz="quarter" idx="11"/>
          </p:nvPr>
        </p:nvSpPr>
        <p:spPr>
          <a:ln>
            <a:noFill/>
          </a:ln>
        </p:spPr>
        <p:txBody>
          <a:bodyPr/>
          <a:lstStyle/>
          <a:p>
            <a:pPr>
              <a:defRPr lang="it-IT"/>
            </a:pPr>
            <a:endParaRPr/>
          </a:p>
        </p:txBody>
      </p:sp>
      <p:sp>
        <p:nvSpPr>
          <p:cNvPr id="6" name="Rectangle 1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DAwMC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IAfAAA="/>
              </a:ext>
            </a:extLst>
          </p:cNvSpPr>
          <p:nvPr>
            <p:ph type="sldNum" sz="quarter" idx="12"/>
          </p:nvPr>
        </p:nvSpPr>
        <p:spPr>
          <a:ln>
            <a:noFill/>
          </a:ln>
        </p:spPr>
        <p:txBody>
          <a:bodyPr/>
          <a:lstStyle/>
          <a:p>
            <a:pPr>
              <a:defRPr lang="it-IT"/>
            </a:pPr>
            <a:fld id="{3C2BD90B-45D1-7E2F-9F93-B37A97DD69E6}" type="slidenum">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0D7-99D1-7E26-9F93-6F739EDD693A}"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EA83-CDD1-7E1C-9F93-3B49A4DD696E}" type="slidenum">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FC14-5AD1-7E0A-9F93-AC5FB2DD69F9}"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D769-27D1-7E21-9F93-D17499DD6984}" type="slidenum">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B813-5DD1-7E4E-9F93-AB1BF6DD69FE}"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E156-18D1-7E17-9F93-EE42AFDD69BB}" type="slidenum">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8C6C-22D1-7E7A-9F93-D42FC2DD6981}"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AC59-17D1-7E5A-9F93-E10FE2DD69B4}" type="slidenum">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9E3E-70D1-7E68-9F93-863DD0DD69D3}"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A8E2-ACD1-7E5E-9F93-5A0BE6DD690F}" type="slidenum">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EA0E-40D1-7E1C-9F93-B649A4DD69E3}"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F914-5AD1-7E0F-9F93-AC5AB7DD69F9}" type="slidenum">
              <a:t>‹N›</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D4E-00D1-7E2B-9F93-F67E93DD69A3}"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CE88-C6D1-7E38-9F93-306D80DD6965}" type="slidenum">
              <a:t>‹N›</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CC8C-C2D1-7E3A-9F93-346F82DD6961}"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8FD8-96D1-7E79-9F93-602CC1DD6935}" type="slidenum">
              <a:t>‹N›</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892B-65D1-7E7F-9F93-932AC7DD69C6}"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FAEF-A1D1-7E0C-9F93-5759B4DD6902}" type="slidenum">
              <a:t>‹N›</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EA1F-51D1-7E1C-9F93-A749A4DD69F2}"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A528-66D1-7E53-9F93-9006EBDD69C5}"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DZEGH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 titolo</a:t>
            </a:r>
          </a:p>
        </p:txBody>
      </p:sp>
      <p:sp>
        <p:nvSpPr>
          <p:cNvPr id="3" name="Segnaposto contenuto 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DphY2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FEdAACAJQAAEAAAACYAAAAIAAAAAYAAAAAAAAA="/>
              </a:ext>
            </a:extLst>
          </p:cNvSpPr>
          <p:nvPr>
            <p:ph idx="1"/>
          </p:nvPr>
        </p:nvSpPr>
        <p:spPr>
          <a:xfrm>
            <a:off x="838200" y="1905000"/>
            <a:ext cx="3927475" cy="4191000"/>
          </a:xfrm>
        </p:spPr>
        <p:txBody>
          <a:bodyPr/>
          <a:lstStyle>
            <a:lvl1pPr>
              <a:defRPr lang="it-IT" sz="2800"/>
            </a:lvl1pPr>
            <a:lvl2pPr>
              <a:defRPr lang="it-IT" sz="2400"/>
            </a:lvl2pPr>
            <a:lvl3pPr>
              <a:defRPr lang="it-IT" sz="2000"/>
            </a:lvl3pPr>
            <a:lvl4pPr>
              <a:defRPr lang="it-IT" sz="1800"/>
            </a:lvl4pPr>
            <a:lvl5pPr>
              <a:defRPr lang="it-IT" sz="1800"/>
            </a:lvl5pPr>
            <a:lvl6pPr>
              <a:defRPr lang="it-IT" sz="1800"/>
            </a:lvl6pPr>
            <a:lvl7pPr>
              <a:defRPr lang="it-IT" sz="1800"/>
            </a:lvl7pPr>
            <a:lvl8pPr>
              <a:defRPr lang="it-IT" sz="1800"/>
            </a:lvl8pPr>
            <a:lvl9pPr>
              <a:defRPr lang="it-IT" sz="1800"/>
            </a:lvl9pPr>
          </a:lstStyle>
          <a:p>
            <a:pPr>
              <a:defRPr lang="it-IT"/>
            </a:pPr>
            <a:r>
              <a:t>Fare clic per modificare stili del testo dello schema</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Segnaposto contenuto 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HgAAuAsAAGo2AACAJQAAEAAAACYAAAAIAAAAAYAAAAAAAAA="/>
              </a:ext>
            </a:extLst>
          </p:cNvSpPr>
          <p:nvPr>
            <p:ph idx="2"/>
          </p:nvPr>
        </p:nvSpPr>
        <p:spPr>
          <a:xfrm>
            <a:off x="4918075" y="1905000"/>
            <a:ext cx="3927475" cy="4191000"/>
          </a:xfrm>
        </p:spPr>
        <p:txBody>
          <a:bodyPr/>
          <a:lstStyle>
            <a:lvl1pPr>
              <a:defRPr lang="it-IT" sz="2800"/>
            </a:lvl1pPr>
            <a:lvl2pPr>
              <a:defRPr lang="it-IT" sz="2400"/>
            </a:lvl2pPr>
            <a:lvl3pPr>
              <a:defRPr lang="it-IT" sz="2000"/>
            </a:lvl3pPr>
            <a:lvl4pPr>
              <a:defRPr lang="it-IT" sz="1800"/>
            </a:lvl4pPr>
            <a:lvl5pPr>
              <a:defRPr lang="it-IT" sz="1800"/>
            </a:lvl5pPr>
            <a:lvl6pPr>
              <a:defRPr lang="it-IT" sz="1800"/>
            </a:lvl6pPr>
            <a:lvl7pPr>
              <a:defRPr lang="it-IT" sz="1800"/>
            </a:lvl7pPr>
            <a:lvl8pPr>
              <a:defRPr lang="it-IT" sz="1800"/>
            </a:lvl8pPr>
            <a:lvl9pPr>
              <a:defRPr lang="it-IT" sz="1800"/>
            </a:lvl9pPr>
          </a:lstStyle>
          <a:p>
            <a:pPr>
              <a:defRPr lang="it-IT"/>
            </a:pPr>
            <a:r>
              <a:t>Fare clic per modificare stili del testo dello schema</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5" name="Rectangle 1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IAAAIAfAAA="/>
              </a:ext>
            </a:extLst>
          </p:cNvSpPr>
          <p:nvPr>
            <p:ph type="dt" sz="half" idx="10"/>
          </p:nvPr>
        </p:nvSpPr>
        <p:spPr>
          <a:ln>
            <a:noFill/>
          </a:ln>
        </p:spPr>
        <p:txBody>
          <a:bodyPr/>
          <a:lstStyle>
            <a:lvl1pPr>
              <a:defRPr lang="en-GB"/>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F666-28D1-7E00-9F93-DE55B8DD698B}" type="datetime1">
              <a:rPr lang="en-GB"/>
              <a:t>01/10/2021</a:t>
            </a:fld>
            <a:endParaRPr lang="en-GB"/>
          </a:p>
        </p:txBody>
      </p:sp>
      <p:sp>
        <p:nvSpPr>
          <p:cNvPr id="6" name="Rectangle 1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Gx0Mj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IAfAAA="/>
              </a:ext>
            </a:extLst>
          </p:cNvSpPr>
          <p:nvPr>
            <p:ph type="ftr" sz="quarter" idx="11"/>
          </p:nvPr>
        </p:nvSpPr>
        <p:spPr>
          <a:ln>
            <a:noFill/>
          </a:ln>
        </p:spPr>
        <p:txBody>
          <a:bodyPr/>
          <a:lstStyle/>
          <a:p>
            <a:pPr>
              <a:defRPr lang="it-IT"/>
            </a:pPr>
            <a:endParaRPr/>
          </a:p>
        </p:txBody>
      </p:sp>
      <p:sp>
        <p:nvSpPr>
          <p:cNvPr id="7" name="Rectangle 1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IAfAAA="/>
              </a:ext>
            </a:extLst>
          </p:cNvSpPr>
          <p:nvPr>
            <p:ph type="sldNum" sz="quarter" idx="12"/>
          </p:nvPr>
        </p:nvSpPr>
        <p:spPr>
          <a:ln>
            <a:noFill/>
          </a:ln>
        </p:spPr>
        <p:txBody>
          <a:bodyPr/>
          <a:lstStyle/>
          <a:p>
            <a:pPr>
              <a:defRPr lang="it-IT"/>
            </a:pPr>
            <a:fld id="{3C2B96DE-90D1-7E60-9F93-6635D8DD6933}" type="slidenum">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8F9-B7D1-7E2E-9F93-417B96DD6914}"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A732-7CD1-7E51-9F93-8A04E9DD69DF}" type="slidenum">
              <a:t>‹N›</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C8C5-8BD1-7E3E-9F93-7D6B86DD6928}"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E3D0-9ED1-7E15-9F93-6840ADDD693D}" type="slidenum">
              <a:t>‹N›</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3BE-F0D1-7E25-9F93-06709DDD6953}"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82CC-82D1-7E74-9F93-7421CCDD6921}" type="slidenum">
              <a:t>‹N›</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8D4-9AD1-7E2E-9F93-6C7B96DD6939}"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855-1BD1-7E6E-9F93-ED3BD6DD69B8}" type="slidenum">
              <a:t>‹N›</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E4DB-95D1-7E12-9F93-6347AADD6936}"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5BB-F5D1-7E63-9F93-0336DBDD6956}" type="slidenum">
              <a:t>‹N›</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8A36-78D1-7E7C-9F93-8E29C4DD69DB}"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F4F8-B6D1-7E02-9F93-4057BADD6915}" type="slidenum">
              <a:t>‹N›</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8AF3-BDD1-7E7C-9F93-4B29C4DD691E}"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C89B-D5D1-7E3E-9F93-236B86DD6976}" type="slidenum">
              <a:t>‹N›</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EFEE-A0D1-7E19-9F93-564CA1DD6903}"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8D14-5AD1-7E7B-9F93-AC2EC3DD69F9}" type="slidenum">
              <a:t>‹N›</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F33E-70D1-7E05-9F93-8650BDDD69D3}"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82A1-EFD1-7E74-9F93-1921CCDD694C}" type="slidenum">
              <a:t>‹N›</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B330-7ED1-7E45-9F93-8810FDDD69DD}"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187-C9D1-7E67-9F93-3F32DFDD696A}"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HA1AAC5CAAAEAAAACYAAAAIAAAAAQAAAAAAAAA="/>
              </a:ext>
            </a:extLst>
          </p:cNvSpPr>
          <p:nvPr>
            <p:ph type="title"/>
          </p:nvPr>
        </p:nvSpPr>
        <p:spPr>
          <a:xfrm>
            <a:off x="457200" y="274955"/>
            <a:ext cx="8229600" cy="1143000"/>
          </a:xfrm>
        </p:spPr>
        <p:txBody>
          <a:bodyPr/>
          <a:lstStyle/>
          <a:p>
            <a:pPr>
              <a:defRPr lang="it-IT"/>
            </a:pPr>
            <a:r>
              <a:t>Fare clic per modificare lo stile del titolo</a:t>
            </a:r>
          </a:p>
        </p:txBody>
      </p:sp>
      <p:sp>
        <p:nvSpPr>
          <p:cNvPr id="3" name="Segnaposto testo 2"/>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DAwIi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cgkAAKsbAABhDQAAEAAAACYAAAAIAAAAvZAAAAAAAAA="/>
              </a:ext>
            </a:extLst>
          </p:cNvSpPr>
          <p:nvPr>
            <p:ph idx="1"/>
          </p:nvPr>
        </p:nvSpPr>
        <p:spPr>
          <a:xfrm>
            <a:off x="457200" y="1535430"/>
            <a:ext cx="4040505" cy="639445"/>
          </a:xfrm>
        </p:spPr>
        <p:txBody>
          <a:bodyPr vert="horz" wrap="square" lIns="91440" tIns="45720" rIns="91440" bIns="45720" numCol="1" spcCol="215900" anchor="b">
            <a:prstTxWarp prst="textNoShape">
              <a:avLst/>
            </a:prstTxWarp>
          </a:bodyPr>
          <a:lstStyle>
            <a:lvl1pPr marL="0" indent="0">
              <a:buNone/>
              <a:defRPr lang="it-IT" sz="2400" b="1"/>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a:defRPr lang="it-IT"/>
            </a:pPr>
            <a:r>
              <a:t>Fare clic per modificare stili del testo dello schema</a:t>
            </a:r>
          </a:p>
        </p:txBody>
      </p:sp>
      <p:sp>
        <p:nvSpPr>
          <p:cNvPr id="4" name="Segnaposto contenuto 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D48L2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YQ0AAKsbAACwJQAAEAAAACYAAAAIAAAAAYAAAAAAAAA="/>
              </a:ext>
            </a:extLst>
          </p:cNvSpPr>
          <p:nvPr>
            <p:ph idx="2"/>
          </p:nvPr>
        </p:nvSpPr>
        <p:spPr>
          <a:xfrm>
            <a:off x="457200" y="2174875"/>
            <a:ext cx="4040505" cy="3951605"/>
          </a:xfrm>
        </p:spPr>
        <p:txBody>
          <a:bodyPr/>
          <a:lstStyle>
            <a:lvl1pPr>
              <a:defRPr lang="it-IT" sz="2400"/>
            </a:lvl1pPr>
            <a:lvl2pPr>
              <a:defRPr lang="it-IT" sz="2000"/>
            </a:lvl2pPr>
            <a:lvl3pPr>
              <a:defRPr lang="it-IT" sz="1800"/>
            </a:lvl3pPr>
            <a:lvl4pPr>
              <a:defRPr lang="it-IT" sz="1600"/>
            </a:lvl4pPr>
            <a:lvl5pPr>
              <a:defRPr lang="it-IT" sz="1600"/>
            </a:lvl5pPr>
            <a:lvl6pPr>
              <a:defRPr lang="it-IT" sz="1600"/>
            </a:lvl6pPr>
            <a:lvl7pPr>
              <a:defRPr lang="it-IT" sz="1600"/>
            </a:lvl7pPr>
            <a:lvl8pPr>
              <a:defRPr lang="it-IT" sz="1600"/>
            </a:lvl8pPr>
            <a:lvl9pPr>
              <a:defRPr lang="it-IT" sz="1600"/>
            </a:lvl9pPr>
          </a:lstStyle>
          <a:p>
            <a:pPr>
              <a:defRPr lang="it-IT"/>
            </a:pPr>
            <a:r>
              <a:t>Fare clic per modificare stili del testo dello schema</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5" name="Segnaposto testo 4"/>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HAAAcgkAAHA1AABhDQAAEAAAACYAAAAIAAAAvZAAAAAAAAA="/>
              </a:ext>
            </a:extLst>
          </p:cNvSpPr>
          <p:nvPr>
            <p:ph idx="3"/>
          </p:nvPr>
        </p:nvSpPr>
        <p:spPr>
          <a:xfrm>
            <a:off x="4645025" y="1535430"/>
            <a:ext cx="4041775" cy="639445"/>
          </a:xfrm>
        </p:spPr>
        <p:txBody>
          <a:bodyPr vert="horz" wrap="square" lIns="91440" tIns="45720" rIns="91440" bIns="45720" numCol="1" spcCol="215900" anchor="b">
            <a:prstTxWarp prst="textNoShape">
              <a:avLst/>
            </a:prstTxWarp>
          </a:bodyPr>
          <a:lstStyle>
            <a:lvl1pPr marL="0" indent="0">
              <a:buNone/>
              <a:defRPr lang="it-IT" sz="2400" b="1"/>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a:defRPr lang="it-IT"/>
            </a:pPr>
            <a:r>
              <a:t>Fare clic per modificare stili del testo dello schema</a:t>
            </a:r>
          </a:p>
        </p:txBody>
      </p:sp>
      <p:sp>
        <p:nvSpPr>
          <p:cNvPr id="6" name="Segnaposto contenuto 5"/>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G49Im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HAAAYQ0AAHA1AACwJQAAEAAAACYAAAAIAAAAAYAAAAAAAAA="/>
              </a:ext>
            </a:extLst>
          </p:cNvSpPr>
          <p:nvPr>
            <p:ph idx="4"/>
          </p:nvPr>
        </p:nvSpPr>
        <p:spPr>
          <a:xfrm>
            <a:off x="4645025" y="2174875"/>
            <a:ext cx="4041775" cy="3951605"/>
          </a:xfrm>
        </p:spPr>
        <p:txBody>
          <a:bodyPr/>
          <a:lstStyle>
            <a:lvl1pPr>
              <a:defRPr lang="it-IT" sz="2400"/>
            </a:lvl1pPr>
            <a:lvl2pPr>
              <a:defRPr lang="it-IT" sz="2000"/>
            </a:lvl2pPr>
            <a:lvl3pPr>
              <a:defRPr lang="it-IT" sz="1800"/>
            </a:lvl3pPr>
            <a:lvl4pPr>
              <a:defRPr lang="it-IT" sz="1600"/>
            </a:lvl4pPr>
            <a:lvl5pPr>
              <a:defRPr lang="it-IT" sz="1600"/>
            </a:lvl5pPr>
            <a:lvl6pPr>
              <a:defRPr lang="it-IT" sz="1600"/>
            </a:lvl6pPr>
            <a:lvl7pPr>
              <a:defRPr lang="it-IT" sz="1600"/>
            </a:lvl7pPr>
            <a:lvl8pPr>
              <a:defRPr lang="it-IT" sz="1600"/>
            </a:lvl8pPr>
            <a:lvl9pPr>
              <a:defRPr lang="it-IT" sz="1600"/>
            </a:lvl9pPr>
          </a:lstStyle>
          <a:p>
            <a:pPr>
              <a:defRPr lang="it-IT"/>
            </a:pPr>
            <a:r>
              <a:t>Fare clic per modificare stili del testo dello schema</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7" name="Rectangle 1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IAAAIAfAAA="/>
              </a:ext>
            </a:extLst>
          </p:cNvSpPr>
          <p:nvPr>
            <p:ph type="dt" sz="half" idx="10"/>
          </p:nvPr>
        </p:nvSpPr>
        <p:spPr>
          <a:ln>
            <a:noFill/>
          </a:ln>
        </p:spPr>
        <p:txBody>
          <a:bodyPr/>
          <a:lstStyle>
            <a:lvl1pPr>
              <a:defRPr lang="en-GB"/>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C464-2AD1-7E32-9F93-DC678ADD6989}" type="datetime1">
              <a:rPr lang="en-GB"/>
              <a:t>01/10/2021</a:t>
            </a:fld>
            <a:endParaRPr lang="en-GB"/>
          </a:p>
        </p:txBody>
      </p:sp>
      <p:sp>
        <p:nvSpPr>
          <p:cNvPr id="8" name="Rectangle 1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D48YT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IAfAAA="/>
              </a:ext>
            </a:extLst>
          </p:cNvSpPr>
          <p:nvPr>
            <p:ph type="ftr" sz="quarter" idx="11"/>
          </p:nvPr>
        </p:nvSpPr>
        <p:spPr>
          <a:ln>
            <a:noFill/>
          </a:ln>
        </p:spPr>
        <p:txBody>
          <a:bodyPr/>
          <a:lstStyle/>
          <a:p>
            <a:pPr>
              <a:defRPr lang="it-IT"/>
            </a:pPr>
            <a:endParaRPr/>
          </a:p>
        </p:txBody>
      </p:sp>
      <p:sp>
        <p:nvSpPr>
          <p:cNvPr id="9" name="Rectangle 1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MzkRg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IAfAAA="/>
              </a:ext>
            </a:extLst>
          </p:cNvSpPr>
          <p:nvPr>
            <p:ph type="sldNum" sz="quarter" idx="12"/>
          </p:nvPr>
        </p:nvSpPr>
        <p:spPr>
          <a:ln>
            <a:noFill/>
          </a:ln>
        </p:spPr>
        <p:txBody>
          <a:bodyPr/>
          <a:lstStyle/>
          <a:p>
            <a:pPr>
              <a:defRPr lang="it-IT"/>
            </a:pPr>
            <a:fld id="{3C2BAD54-1AD1-7E5B-9F93-EC0EE3DD69B9}" type="slidenum">
              <a:t>‹N›</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E2B-65D1-7E28-9F93-937D90DD69C6}"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6D5-9BD1-7E60-9F93-6D35D8DD6938}" type="slidenum">
              <a:t>‹N›</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45E-10D1-7E22-9F93-E6779ADD69B3}"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B025-6BD1-7E46-9F93-9D13FEDD69C8}" type="slidenum">
              <a:t>‹N›</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B4D-03D1-7E2D-9F93-F57895DD69A0}"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F3CE-80D1-7E05-9F93-7650BDDD6923}" type="slidenum">
              <a:t>‹N›</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B91D-53D1-7E4F-9F93-A51AF7DD69F0}"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BF22-6CD1-7E49-9F93-9A1CF1DD69CF}" type="slidenum">
              <a:t>‹N›</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A0D6-98D1-7E56-9F93-6E03EEDD693B}"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A84E-00D1-7E5E-9F93-F60BE6DD69A3}" type="slidenum">
              <a:t>‹N›</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A298-D6D1-7E54-9F93-2001ECDD6975}"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BCD1-9FD1-7E4A-9F93-691FF2DD693C}" type="slidenum">
              <a:t>‹N›</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A9CB-85D1-7E5F-9F93-730AE7DD6926}"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9F0-BED1-7E6F-9F93-483AD7DD691D}" type="slidenum">
              <a:t>‹N›</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EC5C-12D1-7E1A-9F93-E44FA2DD69B1}"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C325-6BD1-7E35-9F93-9D608DDD69C8}" type="slidenum">
              <a:t>‹N›</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BCA1-EFD1-7E4A-9F93-191FF2DD694C}"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DC00-4ED1-7E2A-9F93-B87F92DD69ED}" type="slidenum">
              <a:t>‹N›</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ACD0-9ED1-7E5A-9F93-680FE2DD693D}"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B28-66D1-7E6D-9F93-9038D5DD69C5}"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 titolo</a:t>
            </a:r>
          </a:p>
        </p:txBody>
      </p:sp>
      <p:sp>
        <p:nvSpPr>
          <p:cNvPr id="3" name="Rectangle 1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G50MT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IAAAIAfAAA="/>
              </a:ext>
            </a:extLst>
          </p:cNvSpPr>
          <p:nvPr>
            <p:ph type="dt" sz="half" idx="10"/>
          </p:nvPr>
        </p:nvSpPr>
        <p:spPr>
          <a:ln>
            <a:noFill/>
          </a:ln>
        </p:spPr>
        <p:txBody>
          <a:bodyPr/>
          <a:lstStyle>
            <a:lvl1pPr>
              <a:defRPr lang="en-GB"/>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8872-3CD1-7E7E-9F93-CA2BC6DD699F}" type="datetime1">
              <a:rPr lang="en-GB"/>
              <a:t>01/10/2021</a:t>
            </a:fld>
            <a:endParaRPr lang="en-GB"/>
          </a:p>
        </p:txBody>
      </p:sp>
      <p:sp>
        <p:nvSpPr>
          <p:cNvPr id="4" name="Rectangle 1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D48L2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IAfAAA="/>
              </a:ext>
            </a:extLst>
          </p:cNvSpPr>
          <p:nvPr>
            <p:ph type="ftr" sz="quarter" idx="11"/>
          </p:nvPr>
        </p:nvSpPr>
        <p:spPr>
          <a:ln>
            <a:noFill/>
          </a:ln>
        </p:spPr>
        <p:txBody>
          <a:bodyPr/>
          <a:lstStyle/>
          <a:p>
            <a:pPr>
              <a:defRPr lang="it-IT"/>
            </a:pPr>
            <a:endParaRPr/>
          </a:p>
        </p:txBody>
      </p:sp>
      <p:sp>
        <p:nvSpPr>
          <p:cNvPr id="5" name="Rectangle 1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GRrMT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IAfAAA="/>
              </a:ext>
            </a:extLst>
          </p:cNvSpPr>
          <p:nvPr>
            <p:ph type="sldNum" sz="quarter" idx="12"/>
          </p:nvPr>
        </p:nvSpPr>
        <p:spPr>
          <a:ln>
            <a:noFill/>
          </a:ln>
        </p:spPr>
        <p:txBody>
          <a:bodyPr/>
          <a:lstStyle/>
          <a:p>
            <a:pPr>
              <a:defRPr lang="it-IT"/>
            </a:pPr>
            <a:fld id="{3C2B915D-13D1-7E67-9F93-E532DFDD69B0}" type="slidenum">
              <a:t>‹N›</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6E9-A7D1-7E20-9F93-517598DD6904}"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C93C-72D1-7E3F-9F93-846A87DD69D1}" type="slidenum">
              <a:t>‹N›</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909F-D1D1-7E66-9F93-2733DEDD6972}"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F463-2DD1-7E02-9F93-DB57BADD698E}" type="slidenum">
              <a:t>‹N›</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8C80-CED1-7E7A-9F93-382FC2DD696D}"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3FD-B3D1-7E65-9F93-4530DDDD6910}" type="slidenum">
              <a:t>‹N›</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B216-58D1-7E44-9F93-AE11FCDD69FB}"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237-79D1-7E64-9F93-8F31DCDD69DA}" type="slidenum">
              <a:t>‹N›</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A52D-63D1-7E53-9F93-9506EBDD69C0}"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834C-02D1-7E75-9F93-F420CDDD69A1}" type="slidenum">
              <a:t>‹N›</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831A-54D1-7E75-9F93-A220CDDD69F7}"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C9BB-F5D1-7E3F-9F93-036A87DD6956}" type="slidenum">
              <a:t>‹N›</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E949-07D1-7E1F-9F93-F14AA7DD69A4}"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DA1F-51D1-7E2C-9F93-A77994DD69F2}" type="slidenum">
              <a:t>‹N›</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83EA-A4D1-7E75-9F93-5220CDDD6907}"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B2A7-E9D1-7E44-9F93-1F11FCDD694A}" type="slidenum">
              <a:t>‹N›</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F9D6-98D1-7E0F-9F93-6E5AB7DD693B}"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F4A2-ECD1-7E02-9F93-1A57BADD694F}" type="slidenum">
              <a:t>‹N›</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8FC6-88D1-7E79-9F93-7E2CC1DD692B}"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B3F9-B7D1-7E45-9F93-4110FDDD6914}" type="slidenum">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GNlbn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IAAAIAfAAA="/>
              </a:ext>
            </a:extLst>
          </p:cNvSpPr>
          <p:nvPr>
            <p:ph type="dt" sz="half" idx="10"/>
          </p:nvPr>
        </p:nvSpPr>
        <p:spPr>
          <a:ln>
            <a:noFill/>
          </a:ln>
        </p:spPr>
        <p:txBody>
          <a:bodyPr/>
          <a:lstStyle>
            <a:lvl1pPr>
              <a:defRPr lang="en-GB"/>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A466-28D1-7E52-9F93-DE07EADD698B}" type="datetime1">
              <a:rPr lang="en-GB"/>
              <a:t>01/10/2021</a:t>
            </a:fld>
            <a:endParaRPr lang="en-GB"/>
          </a:p>
        </p:txBody>
      </p:sp>
      <p:sp>
        <p:nvSpPr>
          <p:cNvPr id="3" name="Rectangle 1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GRrMj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IAfAAA="/>
              </a:ext>
            </a:extLst>
          </p:cNvSpPr>
          <p:nvPr>
            <p:ph type="ftr" sz="quarter" idx="11"/>
          </p:nvPr>
        </p:nvSpPr>
        <p:spPr>
          <a:ln>
            <a:noFill/>
          </a:ln>
        </p:spPr>
        <p:txBody>
          <a:bodyPr/>
          <a:lstStyle/>
          <a:p>
            <a:pPr>
              <a:defRPr lang="it-IT"/>
            </a:pPr>
            <a:endParaRPr/>
          </a:p>
        </p:txBody>
      </p:sp>
      <p:sp>
        <p:nvSpPr>
          <p:cNvPr id="4" name="Rectangle 1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IAfAAA="/>
              </a:ext>
            </a:extLst>
          </p:cNvSpPr>
          <p:nvPr>
            <p:ph type="sldNum" sz="quarter" idx="12"/>
          </p:nvPr>
        </p:nvSpPr>
        <p:spPr>
          <a:ln>
            <a:noFill/>
          </a:ln>
        </p:spPr>
        <p:txBody>
          <a:bodyPr/>
          <a:lstStyle/>
          <a:p>
            <a:pPr>
              <a:defRPr lang="it-IT"/>
            </a:pPr>
            <a:fld id="{3C2BFC85-CBD1-7E0A-9F93-3D5FB2DD6968}" type="slidenum">
              <a:t>‹N›</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E926-68D1-7E1F-9F93-9E4AA7DD69CB}"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E36-78D1-7E68-9F93-8E3DD0DD69DB}" type="slidenum">
              <a:t>‹N›</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D5F-11D1-7E2B-9F93-E77E93DD69B2}"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C6C5-8BD1-7E30-9F93-7D6588DD6928}" type="slidenum">
              <a:t>‹N›</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FD03-4DD1-7E0B-9F93-BB5EB3DD69EE}"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B035-7BD1-7E46-9F93-8D13FEDD69D8}" type="slidenum">
              <a:t>‹N›</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ED0A-44D1-7E1B-9F93-B24EA3DD69E7}"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631-7FD1-7E60-9F93-8935D8DD69DC}" type="slidenum">
              <a:t>‹N›</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F064-2AD1-7E06-9F93-DC53BEDD6989}"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90E4-AAD1-7E66-9F93-5C33DEDD6909}" type="slidenum">
              <a:t>‹N›</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E06B-25D1-7E16-9F93-D343AEDD6986}"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F52E-60D1-7E03-9F93-9656BBDD69C3}" type="slidenum">
              <a:t>‹N›</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FFB5-FBD1-7E09-9F93-0D5CB1DD6958}"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866D-23D1-7E70-9F93-D525C8DD6980}" type="slidenum">
              <a:t>‹N›</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880F-41D1-7E7E-9F93-B72BC6DD69E2}"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BFD7-99D1-7E49-9F93-6F1CF1DD693A}" type="slidenum">
              <a:t>‹N›</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HBsAAEI0AAB9IwAAEAAAACYAAAAIAAAAvRAAAAAAA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yBAAA4REAAEI0AAAcGwAAEAAAACYAAAAIAAAAvRAAAAAAAAA="/>
              </a:ext>
            </a:extLst>
          </p:cNvSpPr>
          <p:nvPr>
            <p:ph idx="1"/>
          </p:nvPr>
        </p:nvSpPr>
        <p:spPr>
          <a:xfrm>
            <a:off x="722630" y="2906395"/>
            <a:ext cx="7772400" cy="1500505"/>
          </a:xfrm>
        </p:spPr>
        <p:txBody>
          <a:bodyPr vert="horz" wrap="square" lIns="91440" tIns="45720" rIns="91440" bIns="45720" numCol="1" spcCol="215900" anchor="b">
            <a:prstTxWarp prst="textNoShape">
              <a:avLst/>
            </a:prstTxWarp>
          </a:bodyPr>
          <a:lstStyle/>
          <a:p>
            <a:pPr>
              <a:defRPr lang="it-IT"/>
            </a:pPr>
            <a:r>
              <a:t>Clicca per modificare gli stili di testo master</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FA64-2AD1-7E0C-9F93-DC59B4DD6989}"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AA7C-32D1-7E5C-9F93-C409E4DD6991}" type="slidenum">
              <a:t>‹N›</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D71E-50D1-7E21-9F93-A67499DD69F3}" type="datetime1">
              <a:t>01/10/2021</a:t>
            </a:fld>
            <a:endParaRPr/>
          </a:p>
        </p:txBody>
      </p:sp>
      <p:sp>
        <p:nvSpPr>
          <p:cNvPr id="4"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5"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D47C-32D1-7E22-9F93-C4779ADD6991}" type="slidenum">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CJBQU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rgEAAFIVAADUCAAAEAAAACYAAAAIAAAAvZAAAAAAAAA="/>
              </a:ext>
            </a:extLst>
          </p:cNvSpPr>
          <p:nvPr>
            <p:ph type="title"/>
          </p:nvPr>
        </p:nvSpPr>
        <p:spPr>
          <a:xfrm>
            <a:off x="457200" y="273050"/>
            <a:ext cx="3008630" cy="1162050"/>
          </a:xfrm>
        </p:spPr>
        <p:txBody>
          <a:bodyPr vert="horz" wrap="square" lIns="91440" tIns="45720" rIns="91440" bIns="45720" numCol="1" spcCol="215900" anchor="b">
            <a:prstTxWarp prst="textNoShape">
              <a:avLst/>
            </a:prstTxWarp>
          </a:bodyPr>
          <a:lstStyle>
            <a:lvl1pPr algn="l">
              <a:defRPr lang="it-IT" sz="2000" b="1"/>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r>
              <a:t>Fare clic per modificare lo stile del titolo</a:t>
            </a:r>
          </a:p>
        </p:txBody>
      </p:sp>
      <p:sp>
        <p:nvSpPr>
          <p:cNvPr id="3" name="Segnaposto contenuto 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GE6ZGs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FQAArgEAAHA1AACwJQAAEAAAACYAAAAIAAAAAYAAAAAAAAA="/>
              </a:ext>
            </a:extLst>
          </p:cNvSpPr>
          <p:nvPr>
            <p:ph idx="1"/>
          </p:nvPr>
        </p:nvSpPr>
        <p:spPr>
          <a:xfrm>
            <a:off x="3575050" y="273050"/>
            <a:ext cx="5111750" cy="5853430"/>
          </a:xfrm>
        </p:spPr>
        <p:txBody>
          <a:bodyPr/>
          <a:lstStyle>
            <a:lvl1pPr>
              <a:defRPr lang="it-IT" sz="3200"/>
            </a:lvl1pPr>
            <a:lvl2pPr>
              <a:defRPr lang="it-IT" sz="2800"/>
            </a:lvl2pPr>
            <a:lvl3pPr>
              <a:defRPr lang="it-IT" sz="2400"/>
            </a:lvl3pPr>
            <a:lvl4pPr>
              <a:defRPr lang="it-IT" sz="2000"/>
            </a:lvl4pPr>
            <a:lvl5pPr>
              <a:defRPr lang="it-IT" sz="2000"/>
            </a:lvl5pPr>
            <a:lvl6pPr>
              <a:defRPr lang="it-IT" sz="2000"/>
            </a:lvl6pPr>
            <a:lvl7pPr>
              <a:defRPr lang="it-IT" sz="2000"/>
            </a:lvl7pPr>
            <a:lvl8pPr>
              <a:defRPr lang="it-IT" sz="2000"/>
            </a:lvl8pPr>
            <a:lvl9pPr>
              <a:defRPr lang="it-IT" sz="2000"/>
            </a:lvl9pPr>
          </a:lstStyle>
          <a:p>
            <a:pPr>
              <a:defRPr lang="it-IT"/>
            </a:pPr>
            <a:r>
              <a:t>Fare clic per modificare stili del testo dello schema</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Segnaposto testo 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EIiLz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1AgAAFIVAACwJQAAEAAAACYAAAAIAAAAAYAAAAAAAAA="/>
              </a:ext>
            </a:extLst>
          </p:cNvSpPr>
          <p:nvPr>
            <p:ph idx="2"/>
          </p:nvPr>
        </p:nvSpPr>
        <p:spPr>
          <a:xfrm>
            <a:off x="457200" y="1435100"/>
            <a:ext cx="3008630" cy="4691380"/>
          </a:xfrm>
        </p:spPr>
        <p:txBody>
          <a:bodyPr/>
          <a:lstStyle>
            <a:lvl1pPr marL="0" indent="0">
              <a:buNone/>
              <a:defRPr lang="it-IT" sz="1400"/>
            </a:lvl1pPr>
            <a:lvl2pPr marL="457200" indent="0">
              <a:buNone/>
              <a:defRPr lang="it-IT" sz="1200"/>
            </a:lvl2pPr>
            <a:lvl3pPr marL="914400" indent="0">
              <a:buNone/>
              <a:defRPr lang="it-IT" sz="1000"/>
            </a:lvl3pPr>
            <a:lvl4pPr marL="1371600" indent="0">
              <a:buNone/>
              <a:defRPr lang="it-IT" sz="900"/>
            </a:lvl4pPr>
            <a:lvl5pPr marL="1828800" indent="0">
              <a:buNone/>
              <a:defRPr lang="it-IT" sz="900"/>
            </a:lvl5pPr>
            <a:lvl6pPr marL="2286000" indent="0">
              <a:buNone/>
              <a:defRPr lang="it-IT" sz="900"/>
            </a:lvl6pPr>
            <a:lvl7pPr marL="2743200" indent="0">
              <a:buNone/>
              <a:defRPr lang="it-IT" sz="900"/>
            </a:lvl7pPr>
            <a:lvl8pPr marL="3200400" indent="0">
              <a:buNone/>
              <a:defRPr lang="it-IT" sz="900"/>
            </a:lvl8pPr>
            <a:lvl9pPr marL="3657600" indent="0">
              <a:buNone/>
              <a:defRPr lang="it-IT" sz="900"/>
            </a:lvl9pPr>
          </a:lstStyle>
          <a:p>
            <a:pPr>
              <a:defRPr lang="it-IT"/>
            </a:pPr>
            <a:r>
              <a:t>Fare clic per modificare stili del testo dello schema</a:t>
            </a:r>
          </a:p>
        </p:txBody>
      </p:sp>
      <p:sp>
        <p:nvSpPr>
          <p:cNvPr id="5" name="Rectangle 1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GNlbn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IAAAIAfAAA="/>
              </a:ext>
            </a:extLst>
          </p:cNvSpPr>
          <p:nvPr>
            <p:ph type="dt" sz="half" idx="10"/>
          </p:nvPr>
        </p:nvSpPr>
        <p:spPr>
          <a:ln>
            <a:noFill/>
          </a:ln>
        </p:spPr>
        <p:txBody>
          <a:bodyPr/>
          <a:lstStyle>
            <a:lvl1pPr>
              <a:defRPr lang="en-GB"/>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DFA7-E9D1-7E29-9F93-1F7C91DD694A}" type="datetime1">
              <a:rPr lang="en-GB"/>
              <a:t>01/10/2021</a:t>
            </a:fld>
            <a:endParaRPr lang="en-GB"/>
          </a:p>
        </p:txBody>
      </p:sp>
      <p:sp>
        <p:nvSpPr>
          <p:cNvPr id="6" name="Rectangle 1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GFjY2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IAfAAA="/>
              </a:ext>
            </a:extLst>
          </p:cNvSpPr>
          <p:nvPr>
            <p:ph type="ftr" sz="quarter" idx="11"/>
          </p:nvPr>
        </p:nvSpPr>
        <p:spPr>
          <a:ln>
            <a:noFill/>
          </a:ln>
        </p:spPr>
        <p:txBody>
          <a:bodyPr/>
          <a:lstStyle/>
          <a:p>
            <a:pPr>
              <a:defRPr lang="it-IT"/>
            </a:pPr>
            <a:endParaRPr/>
          </a:p>
        </p:txBody>
      </p:sp>
      <p:sp>
        <p:nvSpPr>
          <p:cNvPr id="7" name="Rectangle 1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G50NS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IAfAAA="/>
              </a:ext>
            </a:extLst>
          </p:cNvSpPr>
          <p:nvPr>
            <p:ph type="sldNum" sz="quarter" idx="12"/>
          </p:nvPr>
        </p:nvSpPr>
        <p:spPr>
          <a:ln>
            <a:noFill/>
          </a:ln>
        </p:spPr>
        <p:txBody>
          <a:bodyPr/>
          <a:lstStyle/>
          <a:p>
            <a:pPr>
              <a:defRPr lang="it-IT"/>
            </a:pPr>
            <a:fld id="{3C2BCFCF-81D1-7E39-9F93-776C81DD6922}" type="slidenum">
              <a:t>‹N›</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C9C6-88D1-7E3F-9F93-7E6A87DD692B}" type="datetime1">
              <a:t>01/10/2021</a:t>
            </a:fld>
            <a:endParaRPr/>
          </a:p>
        </p:txBody>
      </p:sp>
      <p:sp>
        <p:nvSpPr>
          <p:cNvPr id="3"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4"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E059-17D1-7E16-9F93-E143AEDD69B4}" type="slidenum">
              <a:t>‹N›</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AAAAAAAAAAA="/>
              </a:ext>
            </a:extLst>
          </p:cNvSpPr>
          <p:nvPr>
            <p:ph type="title"/>
          </p:nvPr>
        </p:nvSpPr>
        <p:spPr/>
        <p:txBody>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PhAAAAAAAAA="/>
              </a:ext>
            </a:extLst>
          </p:cNvSpPr>
          <p:nvPr>
            <p:ph idx="1"/>
          </p:nvPr>
        </p:nvSpPr>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FC18-56D1-7E0A-9F93-A05FB2DD69F5}"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A63F-71D1-7E50-9F93-8705E8DD69D2}" type="slidenum">
              <a:t>‹N›</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cSld name="Titolo verticale e testo">
    <p:spTree>
      <p:nvGrpSpPr>
        <p:cNvPr id="1" name=""/>
        <p:cNvGrpSpPr/>
        <p:nvPr/>
      </p:nvGrpSpPr>
      <p:grpSpPr>
        <a:xfrm>
          <a:off x="0" y="0"/>
          <a:ext cx="0" cy="0"/>
          <a:chOff x="0" y="0"/>
          <a:chExt cx="0" cy="0"/>
        </a:xfrm>
      </p:grpSpPr>
      <p:sp>
        <p:nvSpPr>
          <p:cNvPr id="2" name="TitoloDiapositiva1"/>
          <p:cNvSpPr>
            <a:spLocks noGrp="1" noChangeArrowheads="1"/>
            <a:extLst>
              <a:ext uri="smNativeData">
                <pr:smNativeData xmlns:pr="smNativeData" xmlns:p14="http://schemas.microsoft.com/office/powerpoint/2010/main" xmlns="" val="SMDATA_13_Xk69XxMAAAAlAAAAZAAAAA0AAAAAkAAAAEgAAACQAAAASAAAAAAAAAAC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IKAAAsAEAAHA1AACwJQAAEAAAACYAAAAIAAAAvxAAAAAAAAA="/>
              </a:ext>
            </a:extLst>
          </p:cNvSpPr>
          <p:nvPr>
            <p:ph type="title"/>
          </p:nvPr>
        </p:nvSpPr>
        <p:spPr>
          <a:xfrm>
            <a:off x="6629400" y="274320"/>
            <a:ext cx="2057400" cy="5852160"/>
          </a:xfrm>
        </p:spPr>
        <p:txBody>
          <a:bodyPr vert="vert" wrap="square" lIns="91440" tIns="45720" rIns="91440" bIns="45720" numCol="1" spcCol="215900" anchor="b">
            <a:prstTxWarp prst="textNoShape">
              <a:avLst/>
            </a:prstTxWarp>
          </a:bodyPr>
          <a:lstStyle/>
          <a:p>
            <a:pPr>
              <a:defRPr lang="it-IT"/>
            </a:pPr>
            <a:r>
              <a:t>Fare clic per modificare lo stile dello schema del titolo</a:t>
            </a:r>
          </a:p>
        </p:txBody>
      </p:sp>
      <p:sp>
        <p:nvSpPr>
          <p:cNvPr id="3" name="TestoDiapositiva1"/>
          <p:cNvSpPr>
            <a:spLocks noGrp="1" noChangeArrowheads="1"/>
            <a:extLst>
              <a:ext uri="smNativeData">
                <pr:smNativeData xmlns:pr="smNativeData" xmlns:p14="http://schemas.microsoft.com/office/powerpoint/2010/main" xmlns="" val="SMDATA_13_Xk69XxMAAAAlAAAAZAAAAA0AAAAAkAAAAEgAAACQAAAASAAAAAAAAAAAAAAAAQ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AEAANgnAACwJQAAEAAAACYAAAAIAAAAPxAAAAAAAAA="/>
              </a:ext>
            </a:extLst>
          </p:cNvSpPr>
          <p:nvPr>
            <p:ph idx="1"/>
          </p:nvPr>
        </p:nvSpPr>
        <p:spPr>
          <a:xfrm>
            <a:off x="457200" y="274320"/>
            <a:ext cx="6019800" cy="5852160"/>
          </a:xfrm>
        </p:spPr>
        <p:txBody>
          <a:bodyPr vert="vert" wrap="square" lIns="91440" tIns="45720" rIns="91440" bIns="45720" numCol="1" spcCol="215900" anchor="t">
            <a:prstTxWarp prst="textNoShape">
              <a:avLst/>
            </a:prstTxWarp>
          </a:bodyPr>
          <a:lstStyle/>
          <a:p>
            <a:pPr>
              <a:defRPr lang="it-IT"/>
            </a:pPr>
            <a:r>
              <a:t>Clicca per modificare gli stili di testo master</a:t>
            </a:r>
          </a:p>
          <a:p>
            <a:pPr lvl="1">
              <a:defRPr lang="it-IT"/>
            </a:pPr>
            <a:r>
              <a:t>Secondo livello</a:t>
            </a:r>
          </a:p>
          <a:p>
            <a:pPr lvl="2">
              <a:defRPr lang="it-IT"/>
            </a:pPr>
            <a:r>
              <a:t>Terzo livello</a:t>
            </a:r>
          </a:p>
          <a:p>
            <a:pPr lvl="3">
              <a:defRPr lang="it-IT"/>
            </a:pPr>
            <a:r>
              <a:t>Quarto livello</a:t>
            </a:r>
          </a:p>
          <a:p>
            <a:pPr lvl="4">
              <a:defRPr lang="it-IT"/>
            </a:pPr>
            <a:r>
              <a:t>Quinto livello</a:t>
            </a:r>
          </a:p>
        </p:txBody>
      </p:sp>
      <p:sp>
        <p:nvSpPr>
          <p:cNvPr id="4" name="AreaDataOr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AAAAAAAAAA="/>
              </a:ext>
            </a:extLst>
          </p:cNvSpPr>
          <p:nvPr>
            <p:ph type="dt" sz="quarter" idx="10"/>
          </p:nvPr>
        </p:nvSpPr>
        <p:spPr/>
        <p:txBody>
          <a:bodyPr/>
          <a:lstStyle/>
          <a:p>
            <a:pPr marL="0" marR="0" indent="0" algn="l" defTabSz="914400">
              <a:lnSpc>
                <a:spcPct val="100000"/>
              </a:lnSpc>
              <a:spcBef>
                <a:spcPts val="0"/>
              </a:spcBef>
              <a:spcAft>
                <a:spcPts val="0"/>
              </a:spcAft>
              <a:buNone/>
              <a:tabLst/>
              <a:defRPr lang="en-GB"/>
            </a:pPr>
            <a:fld id="{3C2BCD57-19D1-7E3B-9F93-EF6E83DD69BA}" type="datetime1">
              <a:t>01/10/2021</a:t>
            </a:fld>
            <a:endParaRPr/>
          </a:p>
        </p:txBody>
      </p:sp>
      <p:sp>
        <p:nvSpPr>
          <p:cNvPr id="5" name="AreaPiede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AAAAAA="/>
              </a:ext>
            </a:extLst>
          </p:cNvSpPr>
          <p:nvPr>
            <p:ph type="ftr" sz="quarter" idx="11"/>
          </p:nvPr>
        </p:nvSpPr>
        <p:spPr/>
        <p:txBody>
          <a:bodyPr/>
          <a:lstStyle/>
          <a:p>
            <a:pPr marL="0" marR="0" indent="0" algn="l" defTabSz="914400">
              <a:lnSpc>
                <a:spcPct val="100000"/>
              </a:lnSpc>
              <a:spcBef>
                <a:spcPts val="0"/>
              </a:spcBef>
              <a:spcAft>
                <a:spcPts val="0"/>
              </a:spcAft>
              <a:buNone/>
              <a:tabLst/>
              <a:defRPr lang="it-IT"/>
            </a:pPr>
            <a:endParaRPr/>
          </a:p>
        </p:txBody>
      </p:sp>
      <p:sp>
        <p:nvSpPr>
          <p:cNvPr id="6" name="AreaNumeroDiapositiva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AAAAAA="/>
              </a:ext>
            </a:extLst>
          </p:cNvSpPr>
          <p:nvPr>
            <p:ph type="sldNum" sz="quarter" idx="12"/>
          </p:nvPr>
        </p:nvSpPr>
        <p:spPr/>
        <p:txBody>
          <a:bodyPr/>
          <a:lstStyle/>
          <a:p>
            <a:pPr marL="0" marR="0" indent="0" algn="r" defTabSz="914400">
              <a:lnSpc>
                <a:spcPct val="100000"/>
              </a:lnSpc>
              <a:spcBef>
                <a:spcPts val="0"/>
              </a:spcBef>
              <a:spcAft>
                <a:spcPts val="0"/>
              </a:spcAft>
              <a:buNone/>
              <a:tabLst/>
              <a:defRPr lang="it-IT"/>
            </a:pPr>
            <a:fld id="{3C2BAB85-CBD1-7E5D-9F93-3D08E5DD6968}" type="slidenum">
              <a:t>‹N›</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numero diapositiva 3"/>
          <p:cNvSpPr>
            <a:spLocks noGrp="1"/>
          </p:cNvSpPr>
          <p:nvPr>
            <p:ph type="sldNum" idx="10"/>
          </p:nvPr>
        </p:nvSpPr>
        <p:spPr/>
        <p:txBody>
          <a:bodyPr/>
          <a:lstStyle>
            <a:lvl1pPr>
              <a:defRPr/>
            </a:lvl1pPr>
          </a:lstStyle>
          <a:p>
            <a:fld id="{78F95820-3488-448E-8956-2E30FFED5E68}" type="slidenum">
              <a:rPr lang="it-IT" altLang="it-IT"/>
              <a:pPr/>
              <a:t>‹N›</a:t>
            </a:fld>
            <a:endParaRPr lang="it-IT" altLang="it-IT"/>
          </a:p>
        </p:txBody>
      </p:sp>
    </p:spTree>
    <p:extLst>
      <p:ext uri="{BB962C8B-B14F-4D97-AF65-F5344CB8AC3E}">
        <p14:creationId xmlns:p14="http://schemas.microsoft.com/office/powerpoint/2010/main" val="30229205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D047FD19-54E2-4CDD-BE55-68E160632DAA}" type="slidenum">
              <a:rPr lang="it-IT" altLang="it-IT"/>
              <a:pPr/>
              <a:t>‹N›</a:t>
            </a:fld>
            <a:endParaRPr lang="it-IT" altLang="it-IT"/>
          </a:p>
        </p:txBody>
      </p:sp>
    </p:spTree>
    <p:extLst>
      <p:ext uri="{BB962C8B-B14F-4D97-AF65-F5344CB8AC3E}">
        <p14:creationId xmlns:p14="http://schemas.microsoft.com/office/powerpoint/2010/main" val="12408848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Segnaposto numero diapositiva 3"/>
          <p:cNvSpPr>
            <a:spLocks noGrp="1"/>
          </p:cNvSpPr>
          <p:nvPr>
            <p:ph type="sldNum" idx="10"/>
          </p:nvPr>
        </p:nvSpPr>
        <p:spPr/>
        <p:txBody>
          <a:bodyPr/>
          <a:lstStyle>
            <a:lvl1pPr>
              <a:defRPr/>
            </a:lvl1pPr>
          </a:lstStyle>
          <a:p>
            <a:fld id="{181E0E46-198D-49D3-B337-F24016FE1273}" type="slidenum">
              <a:rPr lang="it-IT" altLang="it-IT"/>
              <a:pPr/>
              <a:t>‹N›</a:t>
            </a:fld>
            <a:endParaRPr lang="it-IT" altLang="it-IT"/>
          </a:p>
        </p:txBody>
      </p:sp>
    </p:spTree>
    <p:extLst>
      <p:ext uri="{BB962C8B-B14F-4D97-AF65-F5344CB8AC3E}">
        <p14:creationId xmlns:p14="http://schemas.microsoft.com/office/powerpoint/2010/main" val="24956186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882775"/>
            <a:ext cx="4037013" cy="45688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882775"/>
            <a:ext cx="4037012" cy="45688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idx="10"/>
          </p:nvPr>
        </p:nvSpPr>
        <p:spPr/>
        <p:txBody>
          <a:bodyPr/>
          <a:lstStyle>
            <a:lvl1pPr>
              <a:defRPr/>
            </a:lvl1pPr>
          </a:lstStyle>
          <a:p>
            <a:fld id="{CE5E4EB8-D89F-40DA-A4C0-A7BA0B437AB2}" type="slidenum">
              <a:rPr lang="it-IT" altLang="it-IT"/>
              <a:pPr/>
              <a:t>‹N›</a:t>
            </a:fld>
            <a:endParaRPr lang="it-IT" altLang="it-IT"/>
          </a:p>
        </p:txBody>
      </p:sp>
    </p:spTree>
    <p:extLst>
      <p:ext uri="{BB962C8B-B14F-4D97-AF65-F5344CB8AC3E}">
        <p14:creationId xmlns:p14="http://schemas.microsoft.com/office/powerpoint/2010/main" val="406790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idx="10"/>
          </p:nvPr>
        </p:nvSpPr>
        <p:spPr/>
        <p:txBody>
          <a:bodyPr/>
          <a:lstStyle>
            <a:lvl1pPr>
              <a:defRPr/>
            </a:lvl1pPr>
          </a:lstStyle>
          <a:p>
            <a:fld id="{261A5E56-00B6-41C2-9014-13CCE82650D1}" type="slidenum">
              <a:rPr lang="it-IT" altLang="it-IT"/>
              <a:pPr/>
              <a:t>‹N›</a:t>
            </a:fld>
            <a:endParaRPr lang="it-IT" altLang="it-IT"/>
          </a:p>
        </p:txBody>
      </p:sp>
    </p:spTree>
    <p:extLst>
      <p:ext uri="{BB962C8B-B14F-4D97-AF65-F5344CB8AC3E}">
        <p14:creationId xmlns:p14="http://schemas.microsoft.com/office/powerpoint/2010/main" val="577273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idx="10"/>
          </p:nvPr>
        </p:nvSpPr>
        <p:spPr/>
        <p:txBody>
          <a:bodyPr/>
          <a:lstStyle>
            <a:lvl1pPr>
              <a:defRPr/>
            </a:lvl1pPr>
          </a:lstStyle>
          <a:p>
            <a:fld id="{B7F75A0C-1F7D-4EE9-B12F-99F4F6922B84}" type="slidenum">
              <a:rPr lang="it-IT" altLang="it-IT"/>
              <a:pPr/>
              <a:t>‹N›</a:t>
            </a:fld>
            <a:endParaRPr lang="it-IT" altLang="it-IT"/>
          </a:p>
        </p:txBody>
      </p:sp>
    </p:spTree>
    <p:extLst>
      <p:ext uri="{BB962C8B-B14F-4D97-AF65-F5344CB8AC3E}">
        <p14:creationId xmlns:p14="http://schemas.microsoft.com/office/powerpoint/2010/main" val="27745618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idx="10"/>
          </p:nvPr>
        </p:nvSpPr>
        <p:spPr/>
        <p:txBody>
          <a:bodyPr/>
          <a:lstStyle>
            <a:lvl1pPr>
              <a:defRPr/>
            </a:lvl1pPr>
          </a:lstStyle>
          <a:p>
            <a:fld id="{B5518F19-E27F-4B8B-B7AD-F1E21ED649D5}" type="slidenum">
              <a:rPr lang="it-IT" altLang="it-IT"/>
              <a:pPr/>
              <a:t>‹N›</a:t>
            </a:fld>
            <a:endParaRPr lang="it-IT" altLang="it-IT"/>
          </a:p>
        </p:txBody>
      </p:sp>
    </p:spTree>
    <p:extLst>
      <p:ext uri="{BB962C8B-B14F-4D97-AF65-F5344CB8AC3E}">
        <p14:creationId xmlns:p14="http://schemas.microsoft.com/office/powerpoint/2010/main" val="346503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noChangeArrowheads="1"/>
            <a:extLst>
              <a:ext uri="smNativeData">
                <pr:smNativeData xmlns:pr="smNativeData" xmlns:p14="http://schemas.microsoft.com/office/powerpoint/2010/main" xmlns="" val="SMDATA_13_Xk69XxMAAAAlAAAAZAAAAA0AAAAAkAAAAEgAAACQAAAASAAAAAAAAAAC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HJhQ2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HCwAAiB0AAMcsAAAFIQAAEAAAACYAAAAIAAAAvZAAAAAAAAA="/>
              </a:ext>
            </a:extLst>
          </p:cNvSpPr>
          <p:nvPr>
            <p:ph type="title"/>
          </p:nvPr>
        </p:nvSpPr>
        <p:spPr>
          <a:xfrm>
            <a:off x="1792605" y="4800600"/>
            <a:ext cx="5486400" cy="567055"/>
          </a:xfrm>
        </p:spPr>
        <p:txBody>
          <a:bodyPr vert="horz" wrap="square" lIns="91440" tIns="45720" rIns="91440" bIns="45720" numCol="1" spcCol="215900" anchor="b">
            <a:prstTxWarp prst="textNoShape">
              <a:avLst/>
            </a:prstTxWarp>
          </a:bodyPr>
          <a:lstStyle>
            <a:lvl1pPr algn="l">
              <a:defRPr lang="it-IT" sz="2000" b="1"/>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r>
              <a:t>Fare clic per modificare lo stile del titolo</a:t>
            </a:r>
          </a:p>
        </p:txBody>
      </p:sp>
      <p:sp>
        <p:nvSpPr>
          <p:cNvPr id="3" name="Segnaposto immagine 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HQ1Ii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HCwAAxQMAAMcsAAAVHQAAEAAAACYAAAAIAAAAAYAAAAAAAAA="/>
              </a:ext>
            </a:extLst>
          </p:cNvSpPr>
          <p:nvPr>
            <p:ph type="pic" idx="1"/>
          </p:nvPr>
        </p:nvSpPr>
        <p:spPr>
          <a:xfrm>
            <a:off x="1792605" y="612775"/>
            <a:ext cx="5486400" cy="4114800"/>
          </a:xfrm>
        </p:spPr>
        <p:txBody>
          <a:bodyPr/>
          <a:lstStyle>
            <a:lvl1pPr marL="0" indent="0">
              <a:buNone/>
              <a:defRPr sz="3200" noProof="1"/>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a:defRPr lang="it-IT"/>
            </a:pPr>
            <a:endParaRPr noProof="1"/>
          </a:p>
        </p:txBody>
      </p:sp>
      <p:sp>
        <p:nvSpPr>
          <p:cNvPr id="4" name="Segnaposto testo 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GE6c3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HCwAABSEAAMcsAAD4JQAAEAAAACYAAAAIAAAAAYAAAAAAAAA="/>
              </a:ext>
            </a:extLst>
          </p:cNvSpPr>
          <p:nvPr>
            <p:ph idx="2"/>
          </p:nvPr>
        </p:nvSpPr>
        <p:spPr>
          <a:xfrm>
            <a:off x="1792605" y="5367655"/>
            <a:ext cx="5486400" cy="804545"/>
          </a:xfrm>
        </p:spPr>
        <p:txBody>
          <a:bodyPr/>
          <a:lstStyle>
            <a:lvl1pPr marL="0" indent="0">
              <a:buNone/>
              <a:defRPr lang="it-IT" sz="1400"/>
            </a:lvl1pPr>
            <a:lvl2pPr marL="457200" indent="0">
              <a:buNone/>
              <a:defRPr lang="it-IT" sz="1200"/>
            </a:lvl2pPr>
            <a:lvl3pPr marL="914400" indent="0">
              <a:buNone/>
              <a:defRPr lang="it-IT" sz="1000"/>
            </a:lvl3pPr>
            <a:lvl4pPr marL="1371600" indent="0">
              <a:buNone/>
              <a:defRPr lang="it-IT" sz="900"/>
            </a:lvl4pPr>
            <a:lvl5pPr marL="1828800" indent="0">
              <a:buNone/>
              <a:defRPr lang="it-IT" sz="900"/>
            </a:lvl5pPr>
            <a:lvl6pPr marL="2286000" indent="0">
              <a:buNone/>
              <a:defRPr lang="it-IT" sz="900"/>
            </a:lvl6pPr>
            <a:lvl7pPr marL="2743200" indent="0">
              <a:buNone/>
              <a:defRPr lang="it-IT" sz="900"/>
            </a:lvl7pPr>
            <a:lvl8pPr marL="3200400" indent="0">
              <a:buNone/>
              <a:defRPr lang="it-IT" sz="900"/>
            </a:lvl8pPr>
            <a:lvl9pPr marL="3657600" indent="0">
              <a:buNone/>
              <a:defRPr lang="it-IT" sz="900"/>
            </a:lvl9pPr>
          </a:lstStyle>
          <a:p>
            <a:pPr>
              <a:defRPr lang="it-IT"/>
            </a:pPr>
            <a:r>
              <a:t>Fare clic per modificare stili del testo dello schema</a:t>
            </a:r>
          </a:p>
        </p:txBody>
      </p:sp>
      <p:sp>
        <p:nvSpPr>
          <p:cNvPr id="5" name="Rectangle 1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HJhQ2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AIAAAIAfAAA="/>
              </a:ext>
            </a:extLst>
          </p:cNvSpPr>
          <p:nvPr>
            <p:ph type="dt" sz="half" idx="10"/>
          </p:nvPr>
        </p:nvSpPr>
        <p:spPr>
          <a:ln>
            <a:noFill/>
          </a:ln>
        </p:spPr>
        <p:txBody>
          <a:bodyPr/>
          <a:lstStyle>
            <a:lvl1pPr>
              <a:defRPr lang="en-GB"/>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FB59-17D1-7E0D-9F93-E158B5DD69B4}" type="datetime1">
              <a:rPr lang="en-GB"/>
              <a:t>01/10/2021</a:t>
            </a:fld>
            <a:endParaRPr lang="en-GB"/>
          </a:p>
        </p:txBody>
      </p:sp>
      <p:sp>
        <p:nvSpPr>
          <p:cNvPr id="6" name="Rectangle 1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DY+PG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AAAAAIAfAAA="/>
              </a:ext>
            </a:extLst>
          </p:cNvSpPr>
          <p:nvPr>
            <p:ph type="ftr" sz="quarter" idx="11"/>
          </p:nvPr>
        </p:nvSpPr>
        <p:spPr>
          <a:ln>
            <a:noFill/>
          </a:ln>
        </p:spPr>
        <p:txBody>
          <a:bodyPr/>
          <a:lstStyle/>
          <a:p>
            <a:pPr>
              <a:defRPr lang="it-IT"/>
            </a:pPr>
            <a:endParaRPr/>
          </a:p>
        </p:txBody>
      </p:sp>
      <p:sp>
        <p:nvSpPr>
          <p:cNvPr id="7" name="Rectangle 1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DI+PG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AAAAAIAfAAA="/>
              </a:ext>
            </a:extLst>
          </p:cNvSpPr>
          <p:nvPr>
            <p:ph type="sldNum" sz="quarter" idx="12"/>
          </p:nvPr>
        </p:nvSpPr>
        <p:spPr>
          <a:ln>
            <a:noFill/>
          </a:ln>
        </p:spPr>
        <p:txBody>
          <a:bodyPr/>
          <a:lstStyle/>
          <a:p>
            <a:pPr>
              <a:defRPr lang="it-IT"/>
            </a:pPr>
            <a:fld id="{3C2BA098-D6D1-7E56-9F93-2003EEDD6975}" type="slidenum">
              <a:t>‹N›</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891BE2BA-E0C3-40C9-B9E9-356C7079D139}" type="slidenum">
              <a:rPr lang="it-IT" altLang="it-IT"/>
              <a:pPr/>
              <a:t>‹N›</a:t>
            </a:fld>
            <a:endParaRPr lang="it-IT" altLang="it-IT"/>
          </a:p>
        </p:txBody>
      </p:sp>
    </p:spTree>
    <p:extLst>
      <p:ext uri="{BB962C8B-B14F-4D97-AF65-F5344CB8AC3E}">
        <p14:creationId xmlns:p14="http://schemas.microsoft.com/office/powerpoint/2010/main" val="38447260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D2AC8B37-3E2F-499E-81DD-3C4E50733EB4}" type="slidenum">
              <a:rPr lang="it-IT" altLang="it-IT"/>
              <a:pPr/>
              <a:t>‹N›</a:t>
            </a:fld>
            <a:endParaRPr lang="it-IT" altLang="it-IT"/>
          </a:p>
        </p:txBody>
      </p:sp>
    </p:spTree>
    <p:extLst>
      <p:ext uri="{BB962C8B-B14F-4D97-AF65-F5344CB8AC3E}">
        <p14:creationId xmlns:p14="http://schemas.microsoft.com/office/powerpoint/2010/main" val="3986380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C0B75702-0A74-447B-84D7-FA5AD2EB84F7}" type="slidenum">
              <a:rPr lang="it-IT" altLang="it-IT"/>
              <a:pPr/>
              <a:t>‹N›</a:t>
            </a:fld>
            <a:endParaRPr lang="it-IT" altLang="it-IT"/>
          </a:p>
        </p:txBody>
      </p:sp>
    </p:spTree>
    <p:extLst>
      <p:ext uri="{BB962C8B-B14F-4D97-AF65-F5344CB8AC3E}">
        <p14:creationId xmlns:p14="http://schemas.microsoft.com/office/powerpoint/2010/main" val="6981903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7813" y="268288"/>
            <a:ext cx="2055812" cy="61833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68288"/>
            <a:ext cx="6018213" cy="61833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B0EBB593-CC9E-40AD-B7DF-F04B18229A35}" type="slidenum">
              <a:rPr lang="it-IT" altLang="it-IT"/>
              <a:pPr/>
              <a:t>‹N›</a:t>
            </a:fld>
            <a:endParaRPr lang="it-IT" altLang="it-IT"/>
          </a:p>
        </p:txBody>
      </p:sp>
    </p:spTree>
    <p:extLst>
      <p:ext uri="{BB962C8B-B14F-4D97-AF65-F5344CB8AC3E}">
        <p14:creationId xmlns:p14="http://schemas.microsoft.com/office/powerpoint/2010/main" val="23393421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numero diapositiva 3"/>
          <p:cNvSpPr>
            <a:spLocks noGrp="1"/>
          </p:cNvSpPr>
          <p:nvPr>
            <p:ph type="sldNum" idx="10"/>
          </p:nvPr>
        </p:nvSpPr>
        <p:spPr/>
        <p:txBody>
          <a:bodyPr/>
          <a:lstStyle>
            <a:lvl1pPr>
              <a:defRPr/>
            </a:lvl1pPr>
          </a:lstStyle>
          <a:p>
            <a:fld id="{0A556441-8E65-4169-B7C0-2C9CED3D66A6}" type="slidenum">
              <a:rPr lang="it-IT" altLang="it-IT"/>
              <a:pPr/>
              <a:t>‹N›</a:t>
            </a:fld>
            <a:endParaRPr lang="it-IT" altLang="it-IT"/>
          </a:p>
        </p:txBody>
      </p:sp>
    </p:spTree>
    <p:extLst>
      <p:ext uri="{BB962C8B-B14F-4D97-AF65-F5344CB8AC3E}">
        <p14:creationId xmlns:p14="http://schemas.microsoft.com/office/powerpoint/2010/main" val="2504821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F036935D-2CE5-4F92-B402-AF816ABCD074}" type="slidenum">
              <a:rPr lang="it-IT" altLang="it-IT"/>
              <a:pPr/>
              <a:t>‹N›</a:t>
            </a:fld>
            <a:endParaRPr lang="it-IT" altLang="it-IT"/>
          </a:p>
        </p:txBody>
      </p:sp>
    </p:spTree>
    <p:extLst>
      <p:ext uri="{BB962C8B-B14F-4D97-AF65-F5344CB8AC3E}">
        <p14:creationId xmlns:p14="http://schemas.microsoft.com/office/powerpoint/2010/main" val="28375080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Segnaposto numero diapositiva 3"/>
          <p:cNvSpPr>
            <a:spLocks noGrp="1"/>
          </p:cNvSpPr>
          <p:nvPr>
            <p:ph type="sldNum" idx="10"/>
          </p:nvPr>
        </p:nvSpPr>
        <p:spPr/>
        <p:txBody>
          <a:bodyPr/>
          <a:lstStyle>
            <a:lvl1pPr>
              <a:defRPr/>
            </a:lvl1pPr>
          </a:lstStyle>
          <a:p>
            <a:fld id="{57B1CBD3-B92F-48C0-858E-4646A0E98E19}" type="slidenum">
              <a:rPr lang="it-IT" altLang="it-IT"/>
              <a:pPr/>
              <a:t>‹N›</a:t>
            </a:fld>
            <a:endParaRPr lang="it-IT" altLang="it-IT"/>
          </a:p>
        </p:txBody>
      </p:sp>
    </p:spTree>
    <p:extLst>
      <p:ext uri="{BB962C8B-B14F-4D97-AF65-F5344CB8AC3E}">
        <p14:creationId xmlns:p14="http://schemas.microsoft.com/office/powerpoint/2010/main" val="23141644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882775"/>
            <a:ext cx="4037013" cy="45688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882775"/>
            <a:ext cx="4037012" cy="45688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idx="10"/>
          </p:nvPr>
        </p:nvSpPr>
        <p:spPr/>
        <p:txBody>
          <a:bodyPr/>
          <a:lstStyle>
            <a:lvl1pPr>
              <a:defRPr/>
            </a:lvl1pPr>
          </a:lstStyle>
          <a:p>
            <a:fld id="{D6330E80-416F-4A43-A102-29857C3CC16B}" type="slidenum">
              <a:rPr lang="it-IT" altLang="it-IT"/>
              <a:pPr/>
              <a:t>‹N›</a:t>
            </a:fld>
            <a:endParaRPr lang="it-IT" altLang="it-IT"/>
          </a:p>
        </p:txBody>
      </p:sp>
    </p:spTree>
    <p:extLst>
      <p:ext uri="{BB962C8B-B14F-4D97-AF65-F5344CB8AC3E}">
        <p14:creationId xmlns:p14="http://schemas.microsoft.com/office/powerpoint/2010/main" val="27349516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idx="10"/>
          </p:nvPr>
        </p:nvSpPr>
        <p:spPr/>
        <p:txBody>
          <a:bodyPr/>
          <a:lstStyle>
            <a:lvl1pPr>
              <a:defRPr/>
            </a:lvl1pPr>
          </a:lstStyle>
          <a:p>
            <a:fld id="{E7E5D289-9342-41AE-A374-ABEC80B9F3CE}" type="slidenum">
              <a:rPr lang="it-IT" altLang="it-IT"/>
              <a:pPr/>
              <a:t>‹N›</a:t>
            </a:fld>
            <a:endParaRPr lang="it-IT" altLang="it-IT"/>
          </a:p>
        </p:txBody>
      </p:sp>
    </p:spTree>
    <p:extLst>
      <p:ext uri="{BB962C8B-B14F-4D97-AF65-F5344CB8AC3E}">
        <p14:creationId xmlns:p14="http://schemas.microsoft.com/office/powerpoint/2010/main" val="4644513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idx="10"/>
          </p:nvPr>
        </p:nvSpPr>
        <p:spPr/>
        <p:txBody>
          <a:bodyPr/>
          <a:lstStyle>
            <a:lvl1pPr>
              <a:defRPr/>
            </a:lvl1pPr>
          </a:lstStyle>
          <a:p>
            <a:fld id="{6BACE8C3-000D-44D7-89C6-4F5313D37097}" type="slidenum">
              <a:rPr lang="it-IT" altLang="it-IT"/>
              <a:pPr/>
              <a:t>‹N›</a:t>
            </a:fld>
            <a:endParaRPr lang="it-IT" altLang="it-IT"/>
          </a:p>
        </p:txBody>
      </p:sp>
    </p:spTree>
    <p:extLst>
      <p:ext uri="{BB962C8B-B14F-4D97-AF65-F5344CB8AC3E}">
        <p14:creationId xmlns:p14="http://schemas.microsoft.com/office/powerpoint/2010/main" val="11551504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2.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3.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
        <p:cNvGrpSpPr/>
        <p:nvPr/>
      </p:nvGrpSpPr>
      <p:grpSpPr>
        <a:xfrm>
          <a:off x="0" y="0"/>
          <a:ext cx="0" cy="0"/>
          <a:chOff x="0" y="0"/>
          <a:chExt cx="0" cy="0"/>
        </a:xfrm>
      </p:grpSpPr>
      <p:grpSp>
        <p:nvGrpSpPr>
          <p:cNvPr id="2" name="Group 2"/>
          <p:cNvGrpSpPr>
            <a:extLst>
              <a:ext uri="smNativeData">
                <pr:smNativeData xmlns:pr="smNativeData" xmlns:p14="http://schemas.microsoft.com/office/powerpoint/2010/main" xmlns="" val="SMDATA_7_Xk69XxMAAAAlAAAAAQAAAA8BAAAAkAAAAEgAAACQAAAASAAAAAAAAAAAAAAAAAAAABcAAAAUAAAAAAAAAAAAAAD/fwAA/38AAAAAAAAJAAAABAAAAEFBZ0EMAAAAEAAAAAAAAAAAAAAAAAAAAAAAAAAfAAAAVAAAAAAAAAAAAAAAAAAAAAAAAAAAAAAAAAAAAAAAAAAAAAAAAAAAAAAAAAAAAAAAAAAAAAAAAAAAAAAAAAAAAAAAAAAAAAAAAAAAAAAAAAAAAAAAAAAAACEAAAAYAAAAFAAAAPcBAABACwAAQDgAADAqAAAQAAAAJgAAAAgAAAD/////AAAAAA=="/>
              </a:ext>
            </a:extLst>
          </p:cNvGrpSpPr>
          <p:nvPr/>
        </p:nvGrpSpPr>
        <p:grpSpPr>
          <a:xfrm>
            <a:off x="319405" y="1828800"/>
            <a:ext cx="8824595" cy="5029200"/>
            <a:chOff x="319405" y="1828800"/>
            <a:chExt cx="8824595" cy="5029200"/>
          </a:xfrm>
        </p:grpSpPr>
        <p:sp>
          <p:nvSpPr>
            <p:cNvPr id="10" name="Freeform 3"/>
            <p:cNvSpPr>
              <a:extLst>
                <a:ext uri="smNativeData">
                  <pr:smNativeData xmlns:pr="smNativeData" xmlns:p14="http://schemas.microsoft.com/office/powerpoint/2010/main" xmlns="" val="SMDATA_13_Xk69XxMAAAAlAAAACwAAAA0AAAAAAAAAAAAAAAAJAAAABwAAAAAAAAAAAAAAAAAAAAEAAABQAAAAAAAAAAAA4D8AAAAAAADgPwAAAAAAAOA/AAAAAAAA4D8AAAAAAADgPwAAAAAAAOA/AAAAAAAA4D8AAAAAAADgPwAAAAAAAOA/AAAAAAAA4D8CAAAAjAAAAAEAAAAAAAAAAGYACgCAAAhI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ZgADAIAAAQAAAAAAAAAAAAAAAAAAAAAAAAAAAAAAAAAAAAAAAAAA////An9/fwAAZgADzMzMAMDA/wB/f38AAAAAAAAAAAAAAAAAAAAAAAAAAAAhAAAAGAAAABQAAAAoBQAAaRwAAEA4AAAwKgAAAAAAACYAAAAIAAAA//////////8="/>
                </a:ext>
              </a:extLst>
            </p:cNvSpPr>
            <p:nvPr/>
          </p:nvSpPr>
          <p:spPr>
            <a:xfrm>
              <a:off x="838200" y="4618355"/>
              <a:ext cx="8305800" cy="2239645"/>
            </a:xfrm>
            <a:custGeom>
              <a:avLst/>
              <a:gdLst/>
              <a:ahLst/>
              <a:cxnLst/>
              <a:rect l="0" t="0" r="8305800" b="2239645"/>
              <a:pathLst>
                <a:path w="8305800" h="2239645">
                  <a:moveTo>
                    <a:pt x="0" y="0"/>
                  </a:moveTo>
                  <a:lnTo>
                    <a:pt x="0" y="2239645"/>
                  </a:lnTo>
                  <a:lnTo>
                    <a:pt x="8305800" y="2239645"/>
                  </a:lnTo>
                  <a:lnTo>
                    <a:pt x="8305800" y="0"/>
                  </a:lnTo>
                  <a:lnTo>
                    <a:pt x="0" y="0"/>
                  </a:lnTo>
                  <a:close/>
                </a:path>
              </a:pathLst>
            </a:custGeom>
            <a:solidFill>
              <a:schemeClr val="bg2">
                <a:alpha val="28000"/>
              </a:schemeClr>
            </a:solidFill>
            <a:ln>
              <a:noFill/>
            </a:ln>
            <a:effectLst/>
          </p:spPr>
          <p:txBody>
            <a:bodyPr vert="horz" wrap="square" lIns="0" tIns="0" rIns="5715" bIns="4445" numCol="1" spcCol="215900" anchor="t"/>
            <a:lstStyle/>
            <a:p>
              <a:pPr>
                <a:defRPr lang="it-IT"/>
              </a:pPr>
              <a:endParaRPr lang="it-IT" sz="1800">
                <a:latin typeface="Arial" pitchFamily="2" charset="0"/>
                <a:ea typeface="Calibri" pitchFamily="2" charset="0"/>
                <a:cs typeface="Calibri" pitchFamily="2" charset="0"/>
              </a:endParaRPr>
            </a:p>
          </p:txBody>
        </p:sp>
        <p:sp>
          <p:nvSpPr>
            <p:cNvPr id="9" name="Freeform 4"/>
            <p:cNvSpPr>
              <a:extLst>
                <a:ext uri="smNativeData">
                  <pr:smNativeData xmlns:pr="smNativeData" xmlns:p14="http://schemas.microsoft.com/office/powerpoint/2010/main" xmlns="" val="SMDATA_13_Xk69XxMAAAAlAAAACwAAAA0AAAAAAAAAAAAAAAAJAAAABwAAAAAAAAAAAAAAAAAAAAEAAABQAAAAAAAAAAAA4D8AAAAAAADgPwAAAAAAAOA/AAAAAAAA4D8AAAAAAADgPwAAAAAAAOA/AAAAAAAA4D8AAAAAAADgPwAAAAAAAOA/AAAAAAAA4D8CAAAAjAAAAAEAAAAAAAAAAGYACgCAAAhI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EEAQQAMAAAAEAAAAAAAAAAAAAAAAAAAAAAAAAAeAAAAaAAAAAAAAAAAAAAAAAAAAAAAAAAAAAAAECcAABAnAAAAAAAAAAAAAAAAAAAAAAAAAAAAAAAAAAAAAAAAAAAAABQAAAAAAAAAwMD/AAAAAABkAAAAMgAAAAAAAABkAAAAAAAAAH9/fwAKAAAAHwAAAFQAAAAAZgADAIAAAQAAAAAAAAAAAAAAAAAAAAAAAAAAAAAAAAAAAAAAAAAA////An9/fwAAZgADzMzMAMDA/wB/f38AAAAAAAAAAAAAAAAAAAAAAAAAAAAhAAAAGAAAABQAAAANAgAAQAsAAEA4AAAwKgAAAAAAACYAAAAIAAAA//////////8="/>
                </a:ext>
              </a:extLst>
            </p:cNvSpPr>
            <p:nvPr/>
          </p:nvSpPr>
          <p:spPr>
            <a:xfrm>
              <a:off x="333375" y="1828800"/>
              <a:ext cx="8810625" cy="5029200"/>
            </a:xfrm>
            <a:custGeom>
              <a:avLst/>
              <a:gdLst/>
              <a:ahLst/>
              <a:cxnLst/>
              <a:rect l="0" t="0" r="8810625" b="5029200"/>
              <a:pathLst>
                <a:path w="8810625" h="5029200">
                  <a:moveTo>
                    <a:pt x="523875" y="2800350"/>
                  </a:moveTo>
                  <a:lnTo>
                    <a:pt x="0" y="2800350"/>
                  </a:lnTo>
                  <a:lnTo>
                    <a:pt x="0" y="5029200"/>
                  </a:lnTo>
                  <a:lnTo>
                    <a:pt x="8810625" y="5029200"/>
                  </a:lnTo>
                  <a:lnTo>
                    <a:pt x="8810625" y="0"/>
                  </a:lnTo>
                  <a:lnTo>
                    <a:pt x="523875" y="0"/>
                  </a:lnTo>
                  <a:lnTo>
                    <a:pt x="523875" y="2800350"/>
                  </a:lnTo>
                  <a:close/>
                </a:path>
              </a:pathLst>
            </a:custGeom>
            <a:solidFill>
              <a:schemeClr val="bg2">
                <a:alpha val="28000"/>
              </a:schemeClr>
            </a:solidFill>
            <a:ln>
              <a:noFill/>
            </a:ln>
            <a:effectLst/>
          </p:spPr>
          <p:txBody>
            <a:bodyPr vert="horz" wrap="square" lIns="0" tIns="0" rIns="5715" bIns="4445" numCol="1" spcCol="215900" anchor="t"/>
            <a:lstStyle/>
            <a:p>
              <a:pPr>
                <a:defRPr lang="it-IT"/>
              </a:pPr>
              <a:endParaRPr lang="it-IT" sz="1800">
                <a:latin typeface="Arial" pitchFamily="2" charset="0"/>
                <a:ea typeface="Calibri" pitchFamily="2" charset="0"/>
                <a:cs typeface="Calibri" pitchFamily="2" charset="0"/>
              </a:endParaRPr>
            </a:p>
          </p:txBody>
        </p:sp>
        <p:sp>
          <p:nvSpPr>
            <p:cNvPr id="8" name="Freeform 5"/>
            <p:cNvSpPr>
              <a:extLst>
                <a:ext uri="smNativeData">
                  <pr:smNativeData xmlns:pr="smNativeData" xmlns:p14="http://schemas.microsoft.com/office/powerpoint/2010/main" xmlns="" val="SMDATA_13_Xk69XxMAAAAlAAAACwAAAA0AAAAAAAAAAAAAAAAJAAAABwAAAAAAAAAAAAAAAAAAAAEAAABQAAAAAAAAAAAA4D8AAAAAAADgPwAAAAAAAOA/AAAAAAAA4D8AAAAAAADgPwAAAAAAAOA/AAAAAAAA4D8AAAAAAADgPwAAAAAAAOA/AAAAAAAA4D8CAAAAjAAAAAEAAAAAAAAAAMwADQCAAAhk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EEAQQAMAAAAEAAAAAAAAAAAAAAAAAAAAAAAAAAeAAAAaAAAAAAAAAAAAAAAAAAAAAAAAAAAAAAAECcAABAnAAAAAAAAAAAAAAAAAAAAAAAAAAAAAAAAAAAAAAAAAAAAABQAAAAAAAAAwMD/AAAAAABkAAAAMgAAAAAAAABkAAAAAAAAAH9/fwAKAAAAHwAAAFQAAAAAzAAGAIAAAQAAAAAAAAAAAAAAAAAAAAAAAAAAAAAAAAAAAAAAAAAA////An9/fwAAZgADzMzMAMDA/wB/f38AAAAAAAAAAAAAAAAAAAAAAAAAAAAhAAAAGAAAABQAAAAoBQAAohwAAEA4AAAwKgAAAAAAACYAAAAIAAAA//////////8="/>
                </a:ext>
              </a:extLst>
            </p:cNvSpPr>
            <p:nvPr/>
          </p:nvSpPr>
          <p:spPr>
            <a:xfrm>
              <a:off x="838200" y="4654550"/>
              <a:ext cx="8305800" cy="2203450"/>
            </a:xfrm>
            <a:custGeom>
              <a:avLst/>
              <a:gdLst/>
              <a:ahLst/>
              <a:cxnLst/>
              <a:rect l="0" t="0" r="8305800" b="2203450"/>
              <a:pathLst>
                <a:path w="8305800" h="2203450">
                  <a:moveTo>
                    <a:pt x="0" y="0"/>
                  </a:moveTo>
                  <a:lnTo>
                    <a:pt x="0" y="2203450"/>
                  </a:lnTo>
                  <a:lnTo>
                    <a:pt x="8305800" y="2203450"/>
                  </a:lnTo>
                  <a:lnTo>
                    <a:pt x="8305800" y="0"/>
                  </a:lnTo>
                  <a:lnTo>
                    <a:pt x="0" y="0"/>
                  </a:lnTo>
                  <a:close/>
                </a:path>
              </a:pathLst>
            </a:custGeom>
            <a:solidFill>
              <a:schemeClr val="accent2">
                <a:alpha val="0"/>
              </a:schemeClr>
            </a:solidFill>
            <a:ln>
              <a:noFill/>
            </a:ln>
            <a:effectLst/>
          </p:spPr>
          <p:txBody>
            <a:bodyPr vert="horz" wrap="square" lIns="0" tIns="0" rIns="5715" bIns="4445" numCol="1" spcCol="215900" anchor="t"/>
            <a:lstStyle/>
            <a:p>
              <a:pPr>
                <a:defRPr lang="it-IT"/>
              </a:pPr>
              <a:endParaRPr lang="it-IT" sz="1800">
                <a:latin typeface="Arial" pitchFamily="2" charset="0"/>
                <a:ea typeface="Calibri" pitchFamily="2" charset="0"/>
                <a:cs typeface="Calibri" pitchFamily="2" charset="0"/>
              </a:endParaRPr>
            </a:p>
          </p:txBody>
        </p:sp>
        <p:sp>
          <p:nvSpPr>
            <p:cNvPr id="7" name="Freeform 6"/>
            <p:cNvSpPr>
              <a:extLst>
                <a:ext uri="smNativeData">
                  <pr:smNativeData xmlns:pr="smNativeData" xmlns:p14="http://schemas.microsoft.com/office/powerpoint/2010/main" xmlns="" val="SMDATA_13_Xk69XxMAAAAlAAAACwAAAA0AAAAAAAAAAAAAAAAIAAAAAgAAAAAAAAAAAAAAAAAAAAEAAABQAAAAAAAAAAAA4D8AAAAAAADgPwAAAAAAAOA/AAAAAAAA4D8AAAAAAADgPwAAAAAAAOA/AAAAAAAA4D8AAAAAAADgPwAAAAAAAOA/AAAAAAAA4D8CAAAAjAAAAAEAAAADAAAAAGYACgBUAABkAAAAAAAAAAAAAAAAAAAAAAAAAAAAAAAAAAAAeAAAAAEAAABAAAAAZAAAAAAAAABoAQ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EAAAAAAAAAAAAAAAAAAAAAAAAAECcAABAnAAAAAAAAAAAAAAAAAAAAAGQAAAAAAAAAAAAAAAAAAAAAABQAAAAAAAAAwMD/AAAAAAAAAAAAAAAAAAAAAABkAAAAAAAAAH9/fwAKAAAAHwAAAFQAAAAAZgADAFQAAAAAAAAAAAAAAAAAAAAAAAAAAAAAAAAAAAAAAAAAAAAA////An9/fwAAZgADzMzMAMDA/wB/f38AAAAAAAAAAAAAAAAAAAAAAAAAAAAhAAAAGAAAABQAAAAoBQAAQAsAACYyAACJCwAAAAAAACYAAAAIAAAA//////////8="/>
                </a:ext>
              </a:extLst>
            </p:cNvSpPr>
            <p:nvPr/>
          </p:nvSpPr>
          <p:spPr>
            <a:xfrm>
              <a:off x="838200" y="1828800"/>
              <a:ext cx="7313930" cy="46355"/>
            </a:xfrm>
            <a:custGeom>
              <a:avLst/>
              <a:gdLst/>
              <a:ahLst/>
              <a:cxnLst/>
              <a:rect l="0" t="0" r="7313930" b="46355"/>
              <a:pathLst>
                <a:path w="7313930" h="46355">
                  <a:moveTo>
                    <a:pt x="0" y="0"/>
                  </a:moveTo>
                  <a:lnTo>
                    <a:pt x="0" y="46355"/>
                  </a:lnTo>
                  <a:lnTo>
                    <a:pt x="7313930" y="46355"/>
                  </a:lnTo>
                  <a:lnTo>
                    <a:pt x="7313930" y="0"/>
                  </a:lnTo>
                  <a:lnTo>
                    <a:pt x="0" y="0"/>
                  </a:lnTo>
                  <a:close/>
                </a:path>
              </a:pathLst>
            </a:custGeom>
            <a:gradFill flip="none" rotWithShape="1">
              <a:gsLst>
                <a:gs pos="0">
                  <a:schemeClr val="bg2">
                    <a:alpha val="0"/>
                  </a:schemeClr>
                </a:gs>
                <a:gs pos="100000">
                  <a:srgbClr val="005400"/>
                </a:gs>
              </a:gsLst>
              <a:lin ang="0" scaled="0"/>
              <a:tileRect/>
            </a:gradFill>
            <a:ln>
              <a:noFill/>
            </a:ln>
            <a:effectLst/>
          </p:spPr>
          <p:txBody>
            <a:bodyPr vert="horz" wrap="square" lIns="0" tIns="0" rIns="5080" bIns="1270" numCol="1" spcCol="215900" anchor="t"/>
            <a:lstStyle/>
            <a:p>
              <a:pPr>
                <a:defRPr lang="it-IT"/>
              </a:pPr>
              <a:endParaRPr lang="it-IT" sz="1800">
                <a:latin typeface="Arial" pitchFamily="2" charset="0"/>
                <a:ea typeface="Calibri" pitchFamily="2" charset="0"/>
                <a:cs typeface="Calibri" pitchFamily="2" charset="0"/>
              </a:endParaRPr>
            </a:p>
          </p:txBody>
        </p:sp>
        <p:sp>
          <p:nvSpPr>
            <p:cNvPr id="6" name="Freeform 7"/>
            <p:cNvSpPr>
              <a:extLst>
                <a:ext uri="smNativeData">
                  <pr:smNativeData xmlns:pr="smNativeData" xmlns:p14="http://schemas.microsoft.com/office/powerpoint/2010/main" xmlns="" val="SMDATA_13_Xk69XxMAAAAlAAAACwAAAA0AAAAAAAAAAAAAAAABAAAABQAAAAAAAAAAAAAAAAAAAAEAAABQAAAAAAAAAAAA4D8AAAAAAADgPwAAAAAAAOA/AAAAAAAA4D8AAAAAAADgPwAAAAAAAOA/AAAAAAAA4D8AAAAAAADgPwAAAAAAAOA/AAAAAAAA4D8CAAAAjAAAAAEAAAADAAAAH3kfAABmAAoAAAAAAAAAAAAAAAAAAAAAAAAAAAAAAAAAAAAAeAAAAAEAAABAAAAAAAAAAGQAAAAOAQ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EAAAAAAAAAAAAAAAAAAAAAAAAAECcAABAnAAAAAAAAAAAAAAAAAAAAAAAAAAAAAAAAAAAAAAAAAAAAABQAAAAAAAAAwMD/AAAAAAAAAAAAAAAAAAAAAABkAAAAAAAAAH9/fwAKAAAAHwAAAFQAAAAfeR8AAGYAAwAAAAAAAAAAAAAAAAAAAAAAAAAAAAAAAAAAAAAAAAAA////An9/fwAAZgADzMzMAMDA/wB/f38AAAAAAAAAAAAAAAAAAAAAAAAAAAAhAAAAGAAAABQAAAAoBQAAQAsAAHEFAACvHAAAAAAAACYAAAAIAAAA//////////8="/>
                </a:ext>
              </a:extLst>
            </p:cNvSpPr>
            <p:nvPr/>
          </p:nvSpPr>
          <p:spPr>
            <a:xfrm>
              <a:off x="838200" y="1828800"/>
              <a:ext cx="46355" cy="2834005"/>
            </a:xfrm>
            <a:custGeom>
              <a:avLst/>
              <a:gdLst/>
              <a:ahLst/>
              <a:cxnLst/>
              <a:rect l="0" t="0" r="46355" b="2834005"/>
              <a:pathLst>
                <a:path w="46355" h="2834005">
                  <a:moveTo>
                    <a:pt x="0" y="0"/>
                  </a:moveTo>
                  <a:lnTo>
                    <a:pt x="0" y="2834005"/>
                  </a:lnTo>
                  <a:lnTo>
                    <a:pt x="46355" y="2834005"/>
                  </a:lnTo>
                  <a:lnTo>
                    <a:pt x="46355" y="35408"/>
                  </a:lnTo>
                  <a:lnTo>
                    <a:pt x="0" y="0"/>
                  </a:lnTo>
                  <a:close/>
                </a:path>
              </a:pathLst>
            </a:custGeom>
            <a:gradFill flip="none" rotWithShape="1">
              <a:gsLst>
                <a:gs pos="0">
                  <a:srgbClr val="1F791F"/>
                </a:gs>
                <a:gs pos="100000">
                  <a:schemeClr val="bg2"/>
                </a:gs>
              </a:gsLst>
              <a:lin ang="5400000" scaled="0"/>
              <a:tileRect/>
            </a:gradFill>
            <a:ln>
              <a:noFill/>
            </a:ln>
            <a:effectLst/>
          </p:spPr>
          <p:txBody>
            <a:bodyPr vert="horz" wrap="square" lIns="0" tIns="0" rIns="635" bIns="3175" numCol="1" spcCol="215900" anchor="t"/>
            <a:lstStyle/>
            <a:p>
              <a:pPr>
                <a:defRPr lang="it-IT"/>
              </a:pPr>
              <a:endParaRPr lang="it-IT" sz="1800">
                <a:latin typeface="Arial" pitchFamily="2" charset="0"/>
                <a:ea typeface="Calibri" pitchFamily="2" charset="0"/>
                <a:cs typeface="Calibri" pitchFamily="2" charset="0"/>
              </a:endParaRPr>
            </a:p>
          </p:txBody>
        </p:sp>
        <p:sp>
          <p:nvSpPr>
            <p:cNvPr id="5" name="Freeform 8"/>
            <p:cNvSpPr>
              <a:extLst>
                <a:ext uri="smNativeData">
                  <pr:smNativeData xmlns:pr="smNativeData" xmlns:p14="http://schemas.microsoft.com/office/powerpoint/2010/main" xmlns="" val="SMDATA_13_Xk69XxMAAAAlAAAACwAAAA0AAAAAAAAAAAAAAAABAAAABwAAAAAAAAAAAAAAAAAAAAEAAABQAAAAAAAAAAAA4D8AAAAAAADgPwAAAAAAAOA/AAAAAAAA4D8AAAAAAADgPwAAAAAAAOA/AAAAAAAA4D8AAAAAAADgPwAAAAAAAOA/AAAAAAAA4D8CAAAAjAAAAAEAAAADAAAAH3kfAABmAAoAAAAAZAAAAAAAAAAAAAAAAAAAAAAAAAAAAAAAeAAAAAEAAABAAAAAAAAAAGQAAAAOAQ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EAAAAAAAAAAAAAAAAAAAAAAAAAECcAABAnAAAAAAAAAAAAAAAAAAAAAABkAAAAAAAAAAAAAAAAAAAAABQAAAAAAAAAwMD/AAAAAAAAAAAAAAAAAAAAAABkAAAAAAAAAH9/fwAKAAAAHwAAAFQAAAAfeR8AAGYAAwAAAAAAAAAAAAAAAAAAAAAAAAAAAAAAAAAAAAAAAAAA////An9/fwAAZgADzMzMAMDA/wB/f38AAAAAAAAAAAAAAAAAAAAAAAAAAAAhAAAAGAAAABQAAAAmBQAAXBwAAG4FAAAwKgAAAAAAACYAAAAIAAAA//////////8="/>
                </a:ext>
              </a:extLst>
            </p:cNvSpPr>
            <p:nvPr/>
          </p:nvSpPr>
          <p:spPr>
            <a:xfrm>
              <a:off x="836930" y="4610100"/>
              <a:ext cx="45720" cy="2247900"/>
            </a:xfrm>
            <a:custGeom>
              <a:avLst/>
              <a:gdLst/>
              <a:ahLst/>
              <a:cxnLst/>
              <a:rect l="0" t="0" r="45720" b="2247900"/>
              <a:pathLst>
                <a:path w="45720" h="2247900">
                  <a:moveTo>
                    <a:pt x="0" y="2247900"/>
                  </a:moveTo>
                  <a:lnTo>
                    <a:pt x="45720" y="2247900"/>
                  </a:lnTo>
                  <a:lnTo>
                    <a:pt x="45720" y="38100"/>
                  </a:lnTo>
                  <a:lnTo>
                    <a:pt x="0" y="0"/>
                  </a:lnTo>
                  <a:lnTo>
                    <a:pt x="0" y="2247900"/>
                  </a:lnTo>
                  <a:close/>
                </a:path>
              </a:pathLst>
            </a:custGeom>
            <a:gradFill flip="none" rotWithShape="1">
              <a:gsLst>
                <a:gs pos="0">
                  <a:srgbClr val="1F791F"/>
                </a:gs>
                <a:gs pos="100000">
                  <a:schemeClr val="bg2">
                    <a:alpha val="0"/>
                  </a:schemeClr>
                </a:gs>
              </a:gsLst>
              <a:lin ang="5400000" scaled="0"/>
              <a:tileRect/>
            </a:gradFill>
            <a:ln>
              <a:noFill/>
            </a:ln>
            <a:effectLst/>
          </p:spPr>
          <p:txBody>
            <a:bodyPr vert="horz" wrap="square" lIns="0" tIns="0" rIns="635" bIns="4445" numCol="1" spcCol="215900" anchor="t"/>
            <a:lstStyle/>
            <a:p>
              <a:pPr>
                <a:defRPr lang="it-IT"/>
              </a:pPr>
              <a:endParaRPr lang="it-IT" sz="1800">
                <a:latin typeface="Arial" pitchFamily="2" charset="0"/>
                <a:ea typeface="Calibri" pitchFamily="2" charset="0"/>
                <a:cs typeface="Calibri" pitchFamily="2" charset="0"/>
              </a:endParaRPr>
            </a:p>
          </p:txBody>
        </p:sp>
        <p:sp>
          <p:nvSpPr>
            <p:cNvPr id="4" name="Freeform 9"/>
            <p:cNvSpPr>
              <a:extLst>
                <a:ext uri="smNativeData">
                  <pr:smNativeData xmlns:pr="smNativeData" xmlns:p14="http://schemas.microsoft.com/office/powerpoint/2010/main" xmlns="" val="SMDATA_13_Xk69XxMAAAAlAAAACwAAAA0AAAAAAAAAAAAAAAAFAAAABQAAAAAAAAAAAAAAAAAAAAEAAABQAAAAAAAAAAAA4D8AAAAAAADgPwAAAAAAAOA/AAAAAAAA4D8AAAAAAADgPwAAAAAAAOA/AAAAAAAA4D8AAAAAAADgPwAAAAAAAOA/AAAAAAAA4D8CAAAAjAAAAAEAAAADAAAAAGYACgBUAABkAAAAAAAAAAAAAAAAAAAAAAAAAAAAAAAAAAAAeAAAAAEAAABAAAAAZAAAAAAAAABoAQ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EAAAAAAAAAAAAAAAAAAAAAAAAAECcAABAnAAAAAAAAAAAAAAAAAAAAAGQAAAAAAAAAAAAAAAAAAAAAABQAAAAAAAAAwMD/AAAAAAAAAAAAAAAAAAAAAABkAAAAAAAAAH9/fwAKAAAAHwAAAFQAAAAAZgADAFQAAAAAAAAAAAAAAAAAAAAAAAAAAAAAAAAAAAAAAAAAAAAA////An9/fwAAZgADzMzMAMDA/wB/f38AAAAAAAAAAAAAAAAAAAAAAAAAAAAhAAAAGAAAABQAAAD3AQAAXBwAABQeAAClHAAAAAAAACYAAAAIAAAA//////////8="/>
                </a:ext>
              </a:extLst>
            </p:cNvSpPr>
            <p:nvPr/>
          </p:nvSpPr>
          <p:spPr>
            <a:xfrm>
              <a:off x="319405" y="4610100"/>
              <a:ext cx="4570095" cy="46355"/>
            </a:xfrm>
            <a:custGeom>
              <a:avLst/>
              <a:gdLst/>
              <a:ahLst/>
              <a:cxnLst/>
              <a:rect l="0" t="0" r="4570095" b="46355"/>
              <a:pathLst>
                <a:path w="4570095" h="46355">
                  <a:moveTo>
                    <a:pt x="0" y="0"/>
                  </a:moveTo>
                  <a:lnTo>
                    <a:pt x="0" y="46355"/>
                  </a:lnTo>
                  <a:lnTo>
                    <a:pt x="4570095" y="46355"/>
                  </a:lnTo>
                  <a:lnTo>
                    <a:pt x="4570095" y="0"/>
                  </a:lnTo>
                  <a:lnTo>
                    <a:pt x="0" y="0"/>
                  </a:lnTo>
                  <a:close/>
                </a:path>
              </a:pathLst>
            </a:custGeom>
            <a:gradFill flip="none" rotWithShape="1">
              <a:gsLst>
                <a:gs pos="0">
                  <a:schemeClr val="bg2">
                    <a:alpha val="0"/>
                  </a:schemeClr>
                </a:gs>
                <a:gs pos="100000">
                  <a:srgbClr val="005400"/>
                </a:gs>
              </a:gsLst>
              <a:lin ang="0" scaled="0"/>
              <a:tileRect/>
            </a:gradFill>
            <a:ln>
              <a:noFill/>
            </a:ln>
            <a:effectLst/>
          </p:spPr>
          <p:txBody>
            <a:bodyPr vert="horz" wrap="square" lIns="0" tIns="0" rIns="3175" bIns="3175" numCol="1" spcCol="215900" anchor="t"/>
            <a:lstStyle/>
            <a:p>
              <a:pPr>
                <a:defRPr lang="it-IT"/>
              </a:pPr>
              <a:endParaRPr lang="it-IT" sz="1800">
                <a:latin typeface="Arial" pitchFamily="2" charset="0"/>
                <a:ea typeface="Calibri" pitchFamily="2" charset="0"/>
                <a:cs typeface="Calibri" pitchFamily="2" charset="0"/>
              </a:endParaRPr>
            </a:p>
          </p:txBody>
        </p:sp>
        <p:sp>
          <p:nvSpPr>
            <p:cNvPr id="3" name="Freeform 10"/>
            <p:cNvSpPr>
              <a:extLst>
                <a:ext uri="smNativeData">
                  <pr:smNativeData xmlns:pr="smNativeData" xmlns:p14="http://schemas.microsoft.com/office/powerpoint/2010/main" xmlns="" val="SMDATA_13_Xk69XxMAAAAlAAAACwAAAA0AAAAAAAAAAAAAAAAAAAAABwAAAAAAAAAAAAAAAAAAAAEAAABQAAAAAAAAAAAA4D8AAAAAAADgPwAAAAAAAOA/AAAAAAAA4D8AAAAAAADgPwAAAAAAAOA/AAAAAAAA4D8AAAAAAADgPwAAAAAAAOA/AAAAAAAA4D8CAAAAjAAAAAEAAAADAAAAH3kfAABmAAoAAAAAWwAAAAAAAAAAAAAAAAAAAAAAAAAAAAAAeAAAAAEAAABAAAAAAAAAAGQAAAAOAQ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EAAAAAAAAAAAAAAAAAAAAAAAAAECcAABAnAAAAAAAAAAAAAAAAAAAAAABaAAAAAAAAAAAAAAAAAAAAABQAAAAAAAAAwMD/AAAAAAAAAAAAAAAAAAAAAABkAAAAAAAAAH9/fwAKAAAAHwAAAFQAAAAfeR8AAGYAAwAAAAAAAAAAAAAAAAAAAAAAAAAAAAAAAAAAAAAAAAAA////An9/fwAAZgADzMzMAMDA/wB/f38AAAAAAAAAAAAAAAAAAAAAAAAAAAAhAAAAGAAAABQAAAD3AQAAXBwAAEICAAAwKgAAAAAAACYAAAAIAAAA//////////8="/>
                </a:ext>
              </a:extLst>
            </p:cNvSpPr>
            <p:nvPr/>
          </p:nvSpPr>
          <p:spPr>
            <a:xfrm>
              <a:off x="319405" y="4610100"/>
              <a:ext cx="47625" cy="2247900"/>
            </a:xfrm>
            <a:custGeom>
              <a:avLst/>
              <a:gdLst/>
              <a:ahLst/>
              <a:cxnLst/>
              <a:rect l="0" t="0" r="47625" b="2247900"/>
              <a:pathLst>
                <a:path w="47625" h="2247900">
                  <a:moveTo>
                    <a:pt x="0" y="0"/>
                  </a:moveTo>
                  <a:lnTo>
                    <a:pt x="0" y="2247900"/>
                  </a:lnTo>
                  <a:lnTo>
                    <a:pt x="46037" y="2247900"/>
                  </a:lnTo>
                  <a:lnTo>
                    <a:pt x="46037" y="42863"/>
                  </a:lnTo>
                  <a:lnTo>
                    <a:pt x="0" y="0"/>
                  </a:lnTo>
                  <a:close/>
                </a:path>
              </a:pathLst>
            </a:custGeom>
            <a:gradFill flip="none" rotWithShape="1">
              <a:gsLst>
                <a:gs pos="0">
                  <a:srgbClr val="1F791F"/>
                </a:gs>
                <a:gs pos="100000">
                  <a:schemeClr val="bg2">
                    <a:alpha val="10000"/>
                  </a:schemeClr>
                </a:gs>
              </a:gsLst>
              <a:lin ang="5400000" scaled="0"/>
              <a:tileRect/>
            </a:gradFill>
            <a:ln>
              <a:noFill/>
            </a:ln>
            <a:effectLst/>
          </p:spPr>
          <p:txBody>
            <a:bodyPr vert="horz" wrap="square" lIns="0" tIns="0" rIns="0" bIns="4445" numCol="1" spcCol="215900" anchor="t"/>
            <a:lstStyle/>
            <a:p>
              <a:pPr>
                <a:defRPr lang="it-IT"/>
              </a:pPr>
              <a:endParaRPr lang="it-IT" sz="1800">
                <a:latin typeface="Arial" pitchFamily="2" charset="0"/>
                <a:ea typeface="Calibri" pitchFamily="2" charset="0"/>
                <a:cs typeface="Calibri" pitchFamily="2" charset="0"/>
              </a:endParaRPr>
            </a:p>
          </p:txBody>
        </p:sp>
      </p:grpSp>
      <p:sp>
        <p:nvSpPr>
          <p:cNvPr id="11" name="Rectangle 11"/>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ayYAANsQAABZKQAAEAAAACYAAAAIAAAAv58AAP//wQE="/>
              </a:ext>
            </a:extLst>
          </p:cNvSpPr>
          <p:nvPr>
            <p:ph type="dt" sz="half" idx="2"/>
          </p:nvPr>
        </p:nvSpPr>
        <p:spPr>
          <a:xfrm>
            <a:off x="838200" y="6245225"/>
            <a:ext cx="1901825" cy="476250"/>
          </a:xfrm>
          <a:prstGeom prst="rect">
            <a:avLst/>
          </a:prstGeom>
          <a:noFill/>
          <a:ln>
            <a:noFill/>
          </a:ln>
          <a:effectLst/>
        </p:spPr>
        <p:txBody>
          <a:bodyPr vert="horz" wrap="square" lIns="91440" tIns="45720" rIns="91440" bIns="45720" numCol="1" spcCol="215900" anchor="t">
            <a:prstTxWarp prst="textNoShape">
              <a:avLst/>
            </a:prstTxWarp>
          </a:bodyPr>
          <a:lstStyle>
            <a:lvl1pPr algn="l">
              <a:defRPr lang="en-GB" sz="1400">
                <a:effectLst>
                  <a:outerShdw dist="63500" dir="3600000" algn="tl" rotWithShape="0">
                    <a:srgbClr val="000000">
                      <a:alpha val="40000"/>
                    </a:srgbClr>
                  </a:outerShdw>
                </a:effectLst>
                <a:latin typeface="Arial" pitchFamily="2" charset="0"/>
                <a:ea typeface="Arial" pitchFamily="2" charset="0"/>
                <a:cs typeface="Arial" pitchFamily="2" charset="0"/>
              </a:defRPr>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D5CD-83D1-7E23-9F93-75769BDD6920}" type="datetime1">
              <a:rPr lang="en-GB"/>
              <a:t>01/10/2021</a:t>
            </a:fld>
            <a:endParaRPr lang="en-GB"/>
          </a:p>
        </p:txBody>
      </p:sp>
      <p:sp>
        <p:nvSpPr>
          <p:cNvPr id="12" name="Rectangle 12"/>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FQAAayYAAOgmAABZKQAAEAAAACYAAAAIAAAAv58AAP//wQE="/>
              </a:ext>
            </a:extLst>
          </p:cNvSpPr>
          <p:nvPr>
            <p:ph type="ftr" sz="quarter" idx="3"/>
          </p:nvPr>
        </p:nvSpPr>
        <p:spPr>
          <a:xfrm>
            <a:off x="3429000" y="6245225"/>
            <a:ext cx="2895600" cy="476250"/>
          </a:xfrm>
          <a:prstGeom prst="rect">
            <a:avLst/>
          </a:prstGeom>
          <a:noFill/>
          <a:ln>
            <a:noFill/>
          </a:ln>
          <a:effectLst/>
        </p:spPr>
        <p:txBody>
          <a:bodyPr vert="horz" wrap="square" lIns="91440" tIns="45720" rIns="91440" bIns="45720" numCol="1" spcCol="215900" anchor="t">
            <a:prstTxWarp prst="textNoShape">
              <a:avLst/>
            </a:prstTxWarp>
          </a:bodyPr>
          <a:lstStyle>
            <a:lvl1pPr>
              <a:defRPr lang="it-IT" sz="1400">
                <a:effectLst>
                  <a:outerShdw dist="63500" dir="3600000" algn="tl" rotWithShape="0">
                    <a:srgbClr val="000000">
                      <a:alpha val="40000"/>
                    </a:srgbClr>
                  </a:outerShdw>
                </a:effectLst>
                <a:latin typeface="Arial" pitchFamily="2" charset="0"/>
                <a:ea typeface="Arial" pitchFamily="2" charset="0"/>
                <a:cs typeface="Arial" pitchFamily="2" charset="0"/>
              </a:defRPr>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endParaRPr/>
          </a:p>
        </p:txBody>
      </p:sp>
      <p:sp>
        <p:nvSpPr>
          <p:cNvPr id="13" name="Rectangle 13"/>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KgAAayYAAGA2AABZKQAAEAAAACYAAAAIAAAAv58AAP//wQE="/>
              </a:ext>
            </a:extLst>
          </p:cNvSpPr>
          <p:nvPr>
            <p:ph type="sldNum" sz="quarter" idx="4"/>
          </p:nvPr>
        </p:nvSpPr>
        <p:spPr>
          <a:xfrm>
            <a:off x="6937375" y="6245225"/>
            <a:ext cx="1901825" cy="476250"/>
          </a:xfrm>
          <a:prstGeom prst="rect">
            <a:avLst/>
          </a:prstGeom>
          <a:noFill/>
          <a:ln>
            <a:noFill/>
          </a:ln>
          <a:effectLst/>
        </p:spPr>
        <p:txBody>
          <a:bodyPr vert="horz" wrap="square" lIns="91440" tIns="45720" rIns="91440" bIns="45720" numCol="1" spcCol="215900" anchor="t">
            <a:prstTxWarp prst="textNoShape">
              <a:avLst/>
            </a:prstTxWarp>
          </a:bodyPr>
          <a:lstStyle>
            <a:lvl1pPr algn="r">
              <a:defRPr lang="it-IT" sz="1400">
                <a:effectLst>
                  <a:outerShdw dist="63500" dir="3600000" algn="tl" rotWithShape="0">
                    <a:srgbClr val="000000">
                      <a:alpha val="40000"/>
                    </a:srgbClr>
                  </a:outerShdw>
                </a:effectLst>
                <a:latin typeface="Arial" pitchFamily="2" charset="0"/>
                <a:ea typeface="Arial" pitchFamily="2" charset="0"/>
                <a:cs typeface="Arial" pitchFamily="2" charset="0"/>
              </a:defRPr>
            </a:lvl1pPr>
            <a:lvl2pPr>
              <a:defRPr lang="it-IT"/>
            </a:lvl2pPr>
            <a:lvl3pPr>
              <a:defRPr lang="it-IT"/>
            </a:lvl3pPr>
            <a:lvl4pPr>
              <a:defRPr lang="it-IT"/>
            </a:lvl4pPr>
            <a:lvl5pPr>
              <a:defRPr lang="it-IT"/>
            </a:lvl5pPr>
            <a:lvl6pPr>
              <a:defRPr lang="it-IT"/>
            </a:lvl6pPr>
            <a:lvl7pPr>
              <a:defRPr lang="it-IT"/>
            </a:lvl7pPr>
            <a:lvl8pPr>
              <a:defRPr lang="it-IT"/>
            </a:lvl8pPr>
            <a:lvl9pPr>
              <a:defRPr lang="it-IT"/>
            </a:lvl9pPr>
          </a:lstStyle>
          <a:p>
            <a:pPr>
              <a:defRPr lang="it-IT"/>
            </a:pPr>
            <a:fld id="{3C2BD2EF-A1D1-7E24-9F93-57719CDD6902}" type="slidenum">
              <a:t>‹N›</a:t>
            </a:fld>
            <a:endParaRPr/>
          </a:p>
        </p:txBody>
      </p:sp>
      <p:sp>
        <p:nvSpPr>
          <p:cNvPr id="14" name="Rectangle 14"/>
          <p:cNvSpPr>
            <a:spLocks noGrp="1" noChangeArrowheads="1"/>
            <a:extLst>
              <a:ext uri="smNativeData">
                <pr:smNativeData xmlns:pr="smNativeData" xmlns:p14="http://schemas.microsoft.com/office/powerpoint/2010/main" xmlns="" val="SMDATA_13_Xk69XxMAAAAlAAAAZAAAAA0AAAAAkAAAAEgAAACQAAAASAAAAAAAAAAB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gQEAAGU2AABQCgAAEAAAACYAAAAIAAAAvx8AAP//wQE="/>
              </a:ext>
            </a:extLst>
          </p:cNvSpPr>
          <p:nvPr>
            <p:ph type="title"/>
          </p:nvPr>
        </p:nvSpPr>
        <p:spPr>
          <a:xfrm>
            <a:off x="457200" y="244475"/>
            <a:ext cx="8385175" cy="1431925"/>
          </a:xfrm>
          <a:prstGeom prst="rect">
            <a:avLst/>
          </a:prstGeom>
          <a:noFill/>
          <a:ln>
            <a:noFill/>
          </a:ln>
          <a:effectLst/>
        </p:spPr>
        <p:txBody>
          <a:bodyPr vert="horz" wrap="square" lIns="91440" tIns="45720" rIns="91440" bIns="45720" numCol="1" spcCol="215900" anchor="ctr">
            <a:prstTxWarp prst="textNoShape">
              <a:avLst/>
            </a:prstTxWarp>
          </a:bodyPr>
          <a:lstStyle/>
          <a:p>
            <a:pPr>
              <a:defRPr lang="it-IT"/>
            </a:pPr>
            <a:r>
              <a:t>Fare clic per modificare lo stile del titolo</a:t>
            </a:r>
          </a:p>
        </p:txBody>
      </p:sp>
      <p:sp>
        <p:nvSpPr>
          <p:cNvPr id="15" name="Rectangle 15"/>
          <p:cNvSpPr>
            <a:spLocks noGrp="1" noChangeArrowheads="1"/>
            <a:extLst>
              <a:ext uri="smNativeData">
                <pr:smNativeData xmlns:pr="smNativeData" xmlns:p14="http://schemas.microsoft.com/office/powerpoint/2010/main" xmlns="" val="SMDATA_13_Xk69XxMAAAAlAAAAZAAAAA0AAAAAkAAAAEgAAACQAAAASAAAAAAAAAAAAAAAAAAAAAEAAABQAAAAAAAAAAAA4D8AAAAAAADgPwAAAAAAAOA/AAAAAAAA4D8AAAAAAADgPwAAAAAAAOA/AAAAAAAA4D8AAAAAAADgPwAAAAAAAOA/AAAAAAAA4D8CAAAAjAAAAAAAAAAAAAAAmcwADAC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Zg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uAsAAGo2AACAJQAAEAAAACYAAAAIAAAAvx8AAP//wQE="/>
              </a:ext>
            </a:extLst>
          </p:cNvSpPr>
          <p:nvPr>
            <p:ph type="body" idx="1"/>
          </p:nvPr>
        </p:nvSpPr>
        <p:spPr>
          <a:xfrm>
            <a:off x="838200" y="1905000"/>
            <a:ext cx="8007350" cy="4191000"/>
          </a:xfrm>
          <a:prstGeom prst="rect">
            <a:avLst/>
          </a:prstGeom>
          <a:noFill/>
          <a:ln>
            <a:noFill/>
          </a:ln>
          <a:effectLst/>
        </p:spPr>
        <p:txBody>
          <a:bodyPr vert="horz" wrap="square" lIns="91440" tIns="45720" rIns="91440" bIns="45720" numCol="1" spcCol="215900" anchor="t">
            <a:prstTxWarp prst="textNoShape">
              <a:avLst/>
            </a:prstTxWarp>
          </a:bodyPr>
          <a:lstStyle/>
          <a:p>
            <a:pPr>
              <a:defRPr lang="it-IT"/>
            </a:pPr>
            <a:r>
              <a:t>Fare clic per modificare gli stili del testo dello schema</a:t>
            </a:r>
          </a:p>
          <a:p>
            <a:pPr lvl="1">
              <a:defRPr lang="it-IT"/>
            </a:pPr>
            <a:r>
              <a:t>Secondo livello</a:t>
            </a:r>
          </a:p>
          <a:p>
            <a:pPr lvl="2">
              <a:defRPr lang="it-IT"/>
            </a:pPr>
            <a:r>
              <a:t>Terzo livello</a:t>
            </a:r>
          </a:p>
          <a:p>
            <a:pPr lvl="3">
              <a:defRPr lang="it-IT"/>
            </a:pPr>
            <a:r>
              <a:t>Quarto livello</a:t>
            </a:r>
          </a:p>
          <a:p>
            <a:pPr lvl="4">
              <a:defRPr lang="it-IT"/>
            </a:pPr>
            <a:r>
              <a:t>Quinto livello</a:t>
            </a:r>
          </a:p>
        </p:txBody>
      </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6"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 id="2147483702" r:id="rId12"/>
    <p:sldLayoutId id="2147483705" r:id="rId13"/>
    <p:sldLayoutId id="2147483706" r:id="rId14"/>
    <p:sldLayoutId id="2147483709" r:id="rId15"/>
    <p:sldLayoutId id="2147483710" r:id="rId16"/>
    <p:sldLayoutId id="2147483714" r:id="rId17"/>
    <p:sldLayoutId id="2147483717" r:id="rId18"/>
    <p:sldLayoutId id="2147483718" r:id="rId19"/>
    <p:sldLayoutId id="2147483721" r:id="rId20"/>
    <p:sldLayoutId id="2147483722" r:id="rId21"/>
    <p:sldLayoutId id="2147483725" r:id="rId22"/>
    <p:sldLayoutId id="2147483726" r:id="rId23"/>
    <p:sldLayoutId id="2147483729" r:id="rId24"/>
    <p:sldLayoutId id="2147483730" r:id="rId25"/>
    <p:sldLayoutId id="2147483733" r:id="rId26"/>
    <p:sldLayoutId id="2147483734" r:id="rId27"/>
    <p:sldLayoutId id="2147483738" r:id="rId28"/>
    <p:sldLayoutId id="2147483741" r:id="rId29"/>
    <p:sldLayoutId id="2147483742" r:id="rId30"/>
    <p:sldLayoutId id="2147483745" r:id="rId31"/>
    <p:sldLayoutId id="2147483746" r:id="rId32"/>
    <p:sldLayoutId id="2147483750" r:id="rId33"/>
    <p:sldLayoutId id="2147483753" r:id="rId34"/>
    <p:sldLayoutId id="2147483754" r:id="rId35"/>
    <p:sldLayoutId id="2147483757" r:id="rId36"/>
    <p:sldLayoutId id="2147483758" r:id="rId37"/>
    <p:sldLayoutId id="2147483762" r:id="rId38"/>
    <p:sldLayoutId id="2147483765" r:id="rId39"/>
    <p:sldLayoutId id="2147483766" r:id="rId40"/>
    <p:sldLayoutId id="2147483769" r:id="rId41"/>
    <p:sldLayoutId id="2147483770" r:id="rId42"/>
    <p:sldLayoutId id="2147483774" r:id="rId43"/>
    <p:sldLayoutId id="2147483777" r:id="rId44"/>
    <p:sldLayoutId id="2147483778" r:id="rId45"/>
    <p:sldLayoutId id="2147483781" r:id="rId46"/>
    <p:sldLayoutId id="2147483782" r:id="rId47"/>
    <p:sldLayoutId id="2147483786" r:id="rId48"/>
    <p:sldLayoutId id="2147483789" r:id="rId49"/>
    <p:sldLayoutId id="2147483790" r:id="rId50"/>
    <p:sldLayoutId id="2147483793" r:id="rId51"/>
    <p:sldLayoutId id="2147483794" r:id="rId52"/>
    <p:sldLayoutId id="2147483798" r:id="rId53"/>
    <p:sldLayoutId id="2147483801" r:id="rId54"/>
    <p:sldLayoutId id="2147483802" r:id="rId55"/>
    <p:sldLayoutId id="2147483805" r:id="rId56"/>
    <p:sldLayoutId id="2147483806" r:id="rId57"/>
    <p:sldLayoutId id="2147483810" r:id="rId58"/>
    <p:sldLayoutId id="2147483813" r:id="rId59"/>
    <p:sldLayoutId id="2147483814" r:id="rId60"/>
    <p:sldLayoutId id="2147483817" r:id="rId61"/>
    <p:sldLayoutId id="2147483818" r:id="rId62"/>
    <p:sldLayoutId id="2147483822" r:id="rId63"/>
    <p:sldLayoutId id="2147483825" r:id="rId64"/>
    <p:sldLayoutId id="2147483826" r:id="rId65"/>
    <p:sldLayoutId id="2147483829" r:id="rId66"/>
    <p:sldLayoutId id="2147483830" r:id="rId67"/>
    <p:sldLayoutId id="2147483834" r:id="rId68"/>
    <p:sldLayoutId id="2147483837" r:id="rId69"/>
    <p:sldLayoutId id="2147483838" r:id="rId70"/>
    <p:sldLayoutId id="2147483841" r:id="rId71"/>
    <p:sldLayoutId id="2147483842" r:id="rId72"/>
    <p:sldLayoutId id="2147483846" r:id="rId73"/>
    <p:sldLayoutId id="2147483849" r:id="rId74"/>
    <p:sldLayoutId id="2147483850" r:id="rId75"/>
    <p:sldLayoutId id="2147483853" r:id="rId76"/>
    <p:sldLayoutId id="2147483854" r:id="rId77"/>
    <p:sldLayoutId id="2147483858" r:id="rId78"/>
    <p:sldLayoutId id="2147483861" r:id="rId79"/>
    <p:sldLayoutId id="2147483862" r:id="rId80"/>
    <p:sldLayoutId id="2147483865" r:id="rId81"/>
    <p:sldLayoutId id="2147483866" r:id="rId82"/>
  </p:sldLayoutIdLst>
  <p:hf sldNum="0" hdr="0" ftr="0" dt="0"/>
  <p:txStyles>
    <p:titleStyle>
      <a:lvl1pPr marL="0" marR="0" indent="0" algn="l" defTabSz="914400">
        <a:lnSpc>
          <a:spcPct val="100000"/>
        </a:lnSpc>
        <a:spcBef>
          <a:spcPts val="0"/>
        </a:spcBef>
        <a:spcAft>
          <a:spcPts val="0"/>
        </a:spcAft>
        <a:buNone/>
        <a:tabLst/>
        <a:defRPr lang="it-IT" sz="4400" b="1" i="0" u="none" strike="noStrike" kern="1" spc="0" baseline="0">
          <a:solidFill>
            <a:schemeClr val="tx2"/>
          </a:solidFill>
          <a:effectLst>
            <a:outerShdw dist="63500" dir="3600000" algn="tl" rotWithShape="0">
              <a:srgbClr val="000000">
                <a:alpha val="40000"/>
              </a:srgbClr>
            </a:outerShdw>
          </a:effectLst>
          <a:latin typeface="Arial Black" pitchFamily="2" charset="0"/>
          <a:ea typeface="Arial Black" pitchFamily="2" charset="0"/>
          <a:cs typeface="Arial Black" pitchFamily="2" charset="0"/>
        </a:defRPr>
      </a:lvl1pPr>
      <a:lvl2pPr marL="457200" marR="0" indent="0" algn="l" defTabSz="914400">
        <a:lnSpc>
          <a:spcPct val="100000"/>
        </a:lnSpc>
        <a:spcBef>
          <a:spcPts val="0"/>
        </a:spcBef>
        <a:spcAft>
          <a:spcPts val="0"/>
        </a:spcAft>
        <a:buNone/>
        <a:tabLst/>
        <a:defRPr lang="it-IT" sz="4400" b="1" i="0" u="none" strike="noStrike" kern="1" spc="0" baseline="0">
          <a:solidFill>
            <a:schemeClr val="tx2"/>
          </a:solidFill>
          <a:effectLst>
            <a:outerShdw dist="63500" dir="3600000" algn="tl" rotWithShape="0">
              <a:srgbClr val="000000">
                <a:alpha val="40000"/>
              </a:srgbClr>
            </a:outerShdw>
          </a:effectLst>
          <a:latin typeface="Arial Black"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it-IT" sz="4400" b="1" i="0" u="none" strike="noStrike" kern="1" spc="0" baseline="0">
          <a:solidFill>
            <a:schemeClr val="tx2"/>
          </a:solidFill>
          <a:effectLst>
            <a:outerShdw dist="63500" dir="3600000" algn="tl" rotWithShape="0">
              <a:srgbClr val="000000">
                <a:alpha val="40000"/>
              </a:srgbClr>
            </a:outerShdw>
          </a:effectLst>
          <a:latin typeface="Arial Black"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it-IT" sz="4400" b="1" i="0" u="none" strike="noStrike" kern="1" spc="0" baseline="0">
          <a:solidFill>
            <a:schemeClr val="tx2"/>
          </a:solidFill>
          <a:effectLst>
            <a:outerShdw dist="63500" dir="3600000" algn="tl" rotWithShape="0">
              <a:srgbClr val="000000">
                <a:alpha val="40000"/>
              </a:srgbClr>
            </a:outerShdw>
          </a:effectLst>
          <a:latin typeface="Arial Black"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it-IT" sz="4400" b="1" i="0" u="none" strike="noStrike" kern="1" spc="0" baseline="0">
          <a:solidFill>
            <a:schemeClr val="tx2"/>
          </a:solidFill>
          <a:effectLst>
            <a:outerShdw dist="63500" dir="3600000" algn="tl" rotWithShape="0">
              <a:srgbClr val="000000">
                <a:alpha val="40000"/>
              </a:srgbClr>
            </a:outerShdw>
          </a:effectLst>
          <a:latin typeface="Arial Black" pitchFamily="2" charset="0"/>
          <a:ea typeface="Calibri" pitchFamily="2" charset="0"/>
          <a:cs typeface="Calibri" pitchFamily="2" charset="0"/>
        </a:defRPr>
      </a:lvl5pPr>
      <a:lvl6pPr marL="457200" marR="0" indent="0" algn="l" defTabSz="914400">
        <a:lnSpc>
          <a:spcPct val="100000"/>
        </a:lnSpc>
        <a:spcBef>
          <a:spcPts val="0"/>
        </a:spcBef>
        <a:spcAft>
          <a:spcPts val="0"/>
        </a:spcAft>
        <a:buNone/>
        <a:tabLst/>
        <a:defRPr lang="it-IT" sz="4400" b="1" i="0" u="none" strike="noStrike" kern="1" spc="0" baseline="0">
          <a:solidFill>
            <a:schemeClr val="tx2"/>
          </a:solidFill>
          <a:effectLst>
            <a:outerShdw dist="63500" dir="3600000" algn="tl" rotWithShape="0">
              <a:srgbClr val="000000">
                <a:alpha val="40000"/>
              </a:srgbClr>
            </a:outerShdw>
          </a:effectLst>
          <a:latin typeface="Arial Black" pitchFamily="2" charset="0"/>
          <a:ea typeface="Calibri" pitchFamily="2" charset="0"/>
          <a:cs typeface="Calibri" pitchFamily="2" charset="0"/>
        </a:defRPr>
      </a:lvl6pPr>
      <a:lvl7pPr marL="914400" marR="0" indent="0" algn="l" defTabSz="914400">
        <a:lnSpc>
          <a:spcPct val="100000"/>
        </a:lnSpc>
        <a:spcBef>
          <a:spcPts val="0"/>
        </a:spcBef>
        <a:spcAft>
          <a:spcPts val="0"/>
        </a:spcAft>
        <a:buNone/>
        <a:tabLst/>
        <a:defRPr lang="it-IT" sz="4400" b="1" i="0" u="none" strike="noStrike" kern="1" spc="0" baseline="0">
          <a:solidFill>
            <a:schemeClr val="tx2"/>
          </a:solidFill>
          <a:effectLst>
            <a:outerShdw dist="63500" dir="3600000" algn="tl" rotWithShape="0">
              <a:srgbClr val="000000">
                <a:alpha val="40000"/>
              </a:srgbClr>
            </a:outerShdw>
          </a:effectLst>
          <a:latin typeface="Arial Black" pitchFamily="2" charset="0"/>
          <a:ea typeface="Calibri" pitchFamily="2" charset="0"/>
          <a:cs typeface="Calibri" pitchFamily="2" charset="0"/>
        </a:defRPr>
      </a:lvl7pPr>
      <a:lvl8pPr marL="1371600" marR="0" indent="0" algn="l" defTabSz="914400">
        <a:lnSpc>
          <a:spcPct val="100000"/>
        </a:lnSpc>
        <a:spcBef>
          <a:spcPts val="0"/>
        </a:spcBef>
        <a:spcAft>
          <a:spcPts val="0"/>
        </a:spcAft>
        <a:buNone/>
        <a:tabLst/>
        <a:defRPr lang="it-IT" sz="4400" b="1" i="0" u="none" strike="noStrike" kern="1" spc="0" baseline="0">
          <a:solidFill>
            <a:schemeClr val="tx2"/>
          </a:solidFill>
          <a:effectLst>
            <a:outerShdw dist="63500" dir="3600000" algn="tl" rotWithShape="0">
              <a:srgbClr val="000000">
                <a:alpha val="40000"/>
              </a:srgbClr>
            </a:outerShdw>
          </a:effectLst>
          <a:latin typeface="Arial Black" pitchFamily="2" charset="0"/>
          <a:ea typeface="Calibri" pitchFamily="2" charset="0"/>
          <a:cs typeface="Calibri" pitchFamily="2" charset="0"/>
        </a:defRPr>
      </a:lvl8pPr>
      <a:lvl9pPr marL="1828800" marR="0" indent="0" algn="l" defTabSz="914400">
        <a:lnSpc>
          <a:spcPct val="100000"/>
        </a:lnSpc>
        <a:spcBef>
          <a:spcPts val="0"/>
        </a:spcBef>
        <a:spcAft>
          <a:spcPts val="0"/>
        </a:spcAft>
        <a:buNone/>
        <a:tabLst/>
        <a:defRPr lang="it-IT" sz="4400" b="1" i="0" u="none" strike="noStrike" kern="1" spc="0" baseline="0">
          <a:solidFill>
            <a:schemeClr val="tx2"/>
          </a:solidFill>
          <a:effectLst>
            <a:outerShdw dist="63500" dir="3600000" algn="tl" rotWithShape="0">
              <a:srgbClr val="000000">
                <a:alpha val="40000"/>
              </a:srgbClr>
            </a:outerShdw>
          </a:effectLst>
          <a:latin typeface="Arial Black" pitchFamily="2" charset="0"/>
          <a:ea typeface="Calibri" pitchFamily="2" charset="0"/>
          <a:cs typeface="Calibri" pitchFamily="2" charset="0"/>
        </a:defRPr>
      </a:lvl9pPr>
    </p:titleStyle>
    <p:bodyStyle>
      <a:lvl1pPr marL="342900" marR="0" indent="-342900" algn="l" defTabSz="914400">
        <a:lnSpc>
          <a:spcPct val="100000"/>
        </a:lnSpc>
        <a:spcBef>
          <a:spcPts val="765"/>
        </a:spcBef>
        <a:spcAft>
          <a:spcPts val="0"/>
        </a:spcAft>
        <a:buClr>
          <a:schemeClr val="hlink"/>
        </a:buClr>
        <a:buSzTx/>
        <a:buFont typeface="Wingdings" charset="2"/>
        <a:buChar char="§"/>
        <a:tabLst/>
        <a:defRPr lang="it-IT" sz="3200" b="0" i="0" u="none" strike="noStrike" kern="1" spc="0" baseline="0">
          <a:solidFill>
            <a:schemeClr val="tx1"/>
          </a:solidFill>
          <a:effectLst>
            <a:outerShdw dist="63500" dir="3600000" algn="tl" rotWithShape="0">
              <a:srgbClr val="000000">
                <a:alpha val="40000"/>
              </a:srgbClr>
            </a:outerShdw>
          </a:effectLst>
          <a:latin typeface="Arial" pitchFamily="2" charset="0"/>
          <a:ea typeface="Arial" pitchFamily="2" charset="0"/>
          <a:cs typeface="Arial" pitchFamily="2" charset="0"/>
        </a:defRPr>
      </a:lvl1pPr>
      <a:lvl2pPr marL="742950" marR="0" indent="-285750" algn="l" defTabSz="914400">
        <a:lnSpc>
          <a:spcPct val="100000"/>
        </a:lnSpc>
        <a:spcBef>
          <a:spcPts val="670"/>
        </a:spcBef>
        <a:spcAft>
          <a:spcPts val="0"/>
        </a:spcAft>
        <a:buClr>
          <a:schemeClr val="accent2"/>
        </a:buClr>
        <a:buSzTx/>
        <a:buFont typeface="Wingdings" charset="2"/>
        <a:buChar char="§"/>
        <a:tabLst/>
        <a:defRPr lang="it-IT" sz="2800" b="0" i="0" u="none" strike="noStrike" kern="1" spc="0" baseline="0">
          <a:solidFill>
            <a:schemeClr val="tx1"/>
          </a:solidFill>
          <a:effectLst>
            <a:outerShdw dist="63500" dir="3600000" algn="tl" rotWithShape="0">
              <a:srgbClr val="000000">
                <a:alpha val="40000"/>
              </a:srgbClr>
            </a:outerShdw>
          </a:effectLst>
          <a:latin typeface="Arial" pitchFamily="2" charset="0"/>
          <a:ea typeface="Calibri" pitchFamily="2" charset="0"/>
          <a:cs typeface="Calibri" pitchFamily="2" charset="0"/>
        </a:defRPr>
      </a:lvl2pPr>
      <a:lvl3pPr marL="1143000" marR="0" indent="-228600" algn="l" defTabSz="914400">
        <a:lnSpc>
          <a:spcPct val="100000"/>
        </a:lnSpc>
        <a:spcBef>
          <a:spcPts val="575"/>
        </a:spcBef>
        <a:spcAft>
          <a:spcPts val="0"/>
        </a:spcAft>
        <a:buClr>
          <a:schemeClr val="hlink"/>
        </a:buClr>
        <a:buSzTx/>
        <a:buFont typeface="Wingdings" charset="2"/>
        <a:buChar char="§"/>
        <a:tabLst/>
        <a:defRPr lang="it-IT" sz="2400" b="0" i="0" u="none" strike="noStrike" kern="1" spc="0" baseline="0">
          <a:solidFill>
            <a:schemeClr val="tx1"/>
          </a:solidFill>
          <a:effectLst>
            <a:outerShdw dist="63500" dir="3600000" algn="tl" rotWithShape="0">
              <a:srgbClr val="000000">
                <a:alpha val="40000"/>
              </a:srgbClr>
            </a:outerShdw>
          </a:effectLst>
          <a:latin typeface="Arial" pitchFamily="2" charset="0"/>
          <a:ea typeface="Calibri" pitchFamily="2" charset="0"/>
          <a:cs typeface="Calibri" pitchFamily="2" charset="0"/>
        </a:defRPr>
      </a:lvl3pPr>
      <a:lvl4pPr marL="1600200" marR="0" indent="-228600" algn="l" defTabSz="914400">
        <a:lnSpc>
          <a:spcPct val="100000"/>
        </a:lnSpc>
        <a:spcBef>
          <a:spcPts val="480"/>
        </a:spcBef>
        <a:spcAft>
          <a:spcPts val="0"/>
        </a:spcAft>
        <a:buClr>
          <a:schemeClr val="accent2"/>
        </a:buClr>
        <a:buSzTx/>
        <a:buFont typeface="Wingdings" charset="2"/>
        <a:buChar char="§"/>
        <a:tabLst/>
        <a:defRPr lang="it-IT" sz="2000" b="0" i="0" u="none" strike="noStrike" kern="1" spc="0" baseline="0">
          <a:solidFill>
            <a:schemeClr val="tx1"/>
          </a:solidFill>
          <a:effectLst>
            <a:outerShdw dist="63500" dir="3600000" algn="tl" rotWithShape="0">
              <a:srgbClr val="000000">
                <a:alpha val="40000"/>
              </a:srgbClr>
            </a:outerShdw>
          </a:effectLst>
          <a:latin typeface="Arial" pitchFamily="2" charset="0"/>
          <a:ea typeface="Calibri" pitchFamily="2" charset="0"/>
          <a:cs typeface="Calibri" pitchFamily="2" charset="0"/>
        </a:defRPr>
      </a:lvl4pPr>
      <a:lvl5pPr marL="2057400" marR="0" indent="-228600" algn="l" defTabSz="914400">
        <a:lnSpc>
          <a:spcPct val="100000"/>
        </a:lnSpc>
        <a:spcBef>
          <a:spcPts val="480"/>
        </a:spcBef>
        <a:spcAft>
          <a:spcPts val="0"/>
        </a:spcAft>
        <a:buClr>
          <a:schemeClr val="hlink"/>
        </a:buClr>
        <a:buSzTx/>
        <a:buFont typeface="Wingdings" charset="2"/>
        <a:buChar char="§"/>
        <a:tabLst/>
        <a:defRPr lang="it-IT" sz="2000" b="0" i="0" u="none" strike="noStrike" kern="1" spc="0" baseline="0">
          <a:solidFill>
            <a:schemeClr val="tx1"/>
          </a:solidFill>
          <a:effectLst>
            <a:outerShdw dist="63500" dir="3600000" algn="tl" rotWithShape="0">
              <a:srgbClr val="000000">
                <a:alpha val="40000"/>
              </a:srgbClr>
            </a:outerShdw>
          </a:effectLst>
          <a:latin typeface="Arial" pitchFamily="2" charset="0"/>
          <a:ea typeface="Calibri" pitchFamily="2" charset="0"/>
          <a:cs typeface="Calibri" pitchFamily="2" charset="0"/>
        </a:defRPr>
      </a:lvl5pPr>
      <a:lvl6pPr marL="2514600" marR="0" indent="-228600" algn="l" defTabSz="914400">
        <a:lnSpc>
          <a:spcPct val="100000"/>
        </a:lnSpc>
        <a:spcBef>
          <a:spcPts val="0"/>
        </a:spcBef>
        <a:spcAft>
          <a:spcPts val="0"/>
        </a:spcAft>
        <a:buClr>
          <a:schemeClr val="hlink"/>
        </a:buClr>
        <a:buSzTx/>
        <a:buFont typeface="Wingdings" charset="2"/>
        <a:buChar char="§"/>
        <a:tabLst/>
        <a:defRPr lang="it-IT" sz="2000" b="0" i="0" u="none" strike="noStrike" kern="1" spc="0" baseline="0">
          <a:solidFill>
            <a:schemeClr val="tx1"/>
          </a:solidFill>
          <a:effectLst>
            <a:outerShdw dist="63500" dir="3600000" algn="tl" rotWithShape="0">
              <a:srgbClr val="000000">
                <a:alpha val="40000"/>
              </a:srgbClr>
            </a:outerShdw>
          </a:effectLst>
          <a:latin typeface="Arial" pitchFamily="2" charset="0"/>
          <a:ea typeface="Calibri" pitchFamily="2" charset="0"/>
          <a:cs typeface="Calibri" pitchFamily="2" charset="0"/>
        </a:defRPr>
      </a:lvl6pPr>
      <a:lvl7pPr marL="2971800" marR="0" indent="-228600" algn="l" defTabSz="914400">
        <a:lnSpc>
          <a:spcPct val="100000"/>
        </a:lnSpc>
        <a:spcBef>
          <a:spcPts val="0"/>
        </a:spcBef>
        <a:spcAft>
          <a:spcPts val="0"/>
        </a:spcAft>
        <a:buClr>
          <a:schemeClr val="hlink"/>
        </a:buClr>
        <a:buSzTx/>
        <a:buFont typeface="Wingdings" charset="2"/>
        <a:buChar char="§"/>
        <a:tabLst/>
        <a:defRPr lang="it-IT" sz="2000" b="0" i="0" u="none" strike="noStrike" kern="1" spc="0" baseline="0">
          <a:solidFill>
            <a:schemeClr val="tx1"/>
          </a:solidFill>
          <a:effectLst>
            <a:outerShdw dist="63500" dir="3600000" algn="tl" rotWithShape="0">
              <a:srgbClr val="000000">
                <a:alpha val="40000"/>
              </a:srgbClr>
            </a:outerShdw>
          </a:effectLst>
          <a:latin typeface="Arial" pitchFamily="2" charset="0"/>
          <a:ea typeface="Calibri" pitchFamily="2" charset="0"/>
          <a:cs typeface="Calibri" pitchFamily="2" charset="0"/>
        </a:defRPr>
      </a:lvl7pPr>
      <a:lvl8pPr marL="3429000" marR="0" indent="-228600" algn="l" defTabSz="914400">
        <a:lnSpc>
          <a:spcPct val="100000"/>
        </a:lnSpc>
        <a:spcBef>
          <a:spcPts val="0"/>
        </a:spcBef>
        <a:spcAft>
          <a:spcPts val="0"/>
        </a:spcAft>
        <a:buClr>
          <a:schemeClr val="hlink"/>
        </a:buClr>
        <a:buSzTx/>
        <a:buFont typeface="Wingdings" charset="2"/>
        <a:buChar char="§"/>
        <a:tabLst/>
        <a:defRPr lang="it-IT" sz="2000" b="0" i="0" u="none" strike="noStrike" kern="1" spc="0" baseline="0">
          <a:solidFill>
            <a:schemeClr val="tx1"/>
          </a:solidFill>
          <a:effectLst>
            <a:outerShdw dist="63500" dir="3600000" algn="tl" rotWithShape="0">
              <a:srgbClr val="000000">
                <a:alpha val="40000"/>
              </a:srgbClr>
            </a:outerShdw>
          </a:effectLst>
          <a:latin typeface="Arial" pitchFamily="2" charset="0"/>
          <a:ea typeface="Calibri" pitchFamily="2" charset="0"/>
          <a:cs typeface="Calibri" pitchFamily="2" charset="0"/>
        </a:defRPr>
      </a:lvl8pPr>
      <a:lvl9pPr marL="3886200" marR="0" indent="-228600" algn="l" defTabSz="914400">
        <a:lnSpc>
          <a:spcPct val="100000"/>
        </a:lnSpc>
        <a:spcBef>
          <a:spcPts val="0"/>
        </a:spcBef>
        <a:spcAft>
          <a:spcPts val="0"/>
        </a:spcAft>
        <a:buClr>
          <a:schemeClr val="hlink"/>
        </a:buClr>
        <a:buSzTx/>
        <a:buFont typeface="Wingdings" charset="2"/>
        <a:buChar char="§"/>
        <a:tabLst/>
        <a:defRPr lang="it-IT" sz="2000" b="0" i="0" u="none" strike="noStrike" kern="1" spc="0" baseline="0">
          <a:solidFill>
            <a:schemeClr val="tx1"/>
          </a:solidFill>
          <a:effectLst>
            <a:outerShdw dist="63500" dir="3600000" algn="tl" rotWithShape="0">
              <a:srgbClr val="000000">
                <a:alpha val="40000"/>
              </a:srgbClr>
            </a:outerShdw>
          </a:effectLst>
          <a:latin typeface="Arial"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it-IT" sz="1800" b="0" i="0" u="none" strike="noStrike" kern="1" spc="0" baseline="0">
          <a:solidFill>
            <a:schemeClr val="tx1"/>
          </a:solidFill>
          <a:effectLst/>
          <a:latin typeface="Arial" pitchFamily="2" charset="0"/>
          <a:ea typeface="Arial" pitchFamily="2" charset="0"/>
          <a:cs typeface="Arial" pitchFamily="2" charset="0"/>
        </a:defRPr>
      </a:lvl1pPr>
      <a:lvl2pPr marL="457200" marR="0" indent="0" algn="l" defTabSz="914400">
        <a:lnSpc>
          <a:spcPct val="100000"/>
        </a:lnSpc>
        <a:spcBef>
          <a:spcPts val="0"/>
        </a:spcBef>
        <a:spcAft>
          <a:spcPts val="0"/>
        </a:spcAft>
        <a:buNone/>
        <a:tabLst/>
        <a:defRPr lang="it-IT" sz="1800" b="0" i="0" u="none" strike="noStrike" kern="1" spc="0" baseline="0">
          <a:solidFill>
            <a:schemeClr val="tx1"/>
          </a:solidFill>
          <a:effectLst/>
          <a:latin typeface="Arial" pitchFamily="2" charset="0"/>
          <a:ea typeface="Arial" pitchFamily="2" charset="0"/>
          <a:cs typeface="Arial" pitchFamily="2" charset="0"/>
        </a:defRPr>
      </a:lvl2pPr>
      <a:lvl3pPr marL="914400" marR="0" indent="0" algn="l" defTabSz="914400">
        <a:lnSpc>
          <a:spcPct val="100000"/>
        </a:lnSpc>
        <a:spcBef>
          <a:spcPts val="0"/>
        </a:spcBef>
        <a:spcAft>
          <a:spcPts val="0"/>
        </a:spcAft>
        <a:buNone/>
        <a:tabLst/>
        <a:defRPr lang="it-IT" sz="1800" b="0" i="0" u="none" strike="noStrike" kern="1" spc="0" baseline="0">
          <a:solidFill>
            <a:schemeClr val="tx1"/>
          </a:solidFill>
          <a:effectLst/>
          <a:latin typeface="Arial" pitchFamily="2" charset="0"/>
          <a:ea typeface="Arial" pitchFamily="2" charset="0"/>
          <a:cs typeface="Arial" pitchFamily="2" charset="0"/>
        </a:defRPr>
      </a:lvl3pPr>
      <a:lvl4pPr marL="1371600" marR="0" indent="0" algn="l" defTabSz="914400">
        <a:lnSpc>
          <a:spcPct val="100000"/>
        </a:lnSpc>
        <a:spcBef>
          <a:spcPts val="0"/>
        </a:spcBef>
        <a:spcAft>
          <a:spcPts val="0"/>
        </a:spcAft>
        <a:buNone/>
        <a:tabLst/>
        <a:defRPr lang="it-IT" sz="1800" b="0" i="0" u="none" strike="noStrike" kern="1" spc="0" baseline="0">
          <a:solidFill>
            <a:schemeClr val="tx1"/>
          </a:solidFill>
          <a:effectLst/>
          <a:latin typeface="Arial" pitchFamily="2" charset="0"/>
          <a:ea typeface="Arial" pitchFamily="2" charset="0"/>
          <a:cs typeface="Arial" pitchFamily="2" charset="0"/>
        </a:defRPr>
      </a:lvl4pPr>
      <a:lvl5pPr marL="1828800" marR="0" indent="0" algn="l" defTabSz="914400">
        <a:lnSpc>
          <a:spcPct val="100000"/>
        </a:lnSpc>
        <a:spcBef>
          <a:spcPts val="0"/>
        </a:spcBef>
        <a:spcAft>
          <a:spcPts val="0"/>
        </a:spcAft>
        <a:buNone/>
        <a:tabLst/>
        <a:defRPr lang="it-IT" sz="1800" b="0" i="0" u="none" strike="noStrike" kern="1" spc="0" baseline="0">
          <a:solidFill>
            <a:schemeClr val="tx1"/>
          </a:solidFill>
          <a:effectLst/>
          <a:latin typeface="Arial" pitchFamily="2" charset="0"/>
          <a:ea typeface="Arial" pitchFamily="2" charset="0"/>
          <a:cs typeface="Arial" pitchFamily="2" charset="0"/>
        </a:defRPr>
      </a:lvl5pPr>
      <a:lvl6pPr marL="2286000" marR="0" indent="0" algn="l" defTabSz="914400">
        <a:lnSpc>
          <a:spcPct val="100000"/>
        </a:lnSpc>
        <a:spcBef>
          <a:spcPts val="0"/>
        </a:spcBef>
        <a:spcAft>
          <a:spcPts val="0"/>
        </a:spcAft>
        <a:buNone/>
        <a:tabLst/>
        <a:defRPr lang="it-IT" sz="1800" b="0" i="0" u="none" strike="noStrike" kern="1" spc="0" baseline="0">
          <a:solidFill>
            <a:schemeClr val="tx1"/>
          </a:solidFill>
          <a:effectLst/>
          <a:latin typeface="Arial" pitchFamily="2" charset="0"/>
          <a:ea typeface="Arial" pitchFamily="2" charset="0"/>
          <a:cs typeface="Arial" pitchFamily="2" charset="0"/>
        </a:defRPr>
      </a:lvl6pPr>
      <a:lvl7pPr marL="2743200" marR="0" indent="0" algn="l" defTabSz="914400">
        <a:lnSpc>
          <a:spcPct val="100000"/>
        </a:lnSpc>
        <a:spcBef>
          <a:spcPts val="0"/>
        </a:spcBef>
        <a:spcAft>
          <a:spcPts val="0"/>
        </a:spcAft>
        <a:buNone/>
        <a:tabLst/>
        <a:defRPr lang="it-IT" sz="1800" b="0" i="0" u="none" strike="noStrike" kern="1" spc="0" baseline="0">
          <a:solidFill>
            <a:schemeClr val="tx1"/>
          </a:solidFill>
          <a:effectLst/>
          <a:latin typeface="Arial" pitchFamily="2" charset="0"/>
          <a:ea typeface="Arial" pitchFamily="2" charset="0"/>
          <a:cs typeface="Arial" pitchFamily="2" charset="0"/>
        </a:defRPr>
      </a:lvl7pPr>
      <a:lvl8pPr marL="3200400" marR="0" indent="0" algn="l" defTabSz="914400">
        <a:lnSpc>
          <a:spcPct val="100000"/>
        </a:lnSpc>
        <a:spcBef>
          <a:spcPts val="0"/>
        </a:spcBef>
        <a:spcAft>
          <a:spcPts val="0"/>
        </a:spcAft>
        <a:buNone/>
        <a:tabLst/>
        <a:defRPr lang="it-IT" sz="1800" b="0" i="0" u="none" strike="noStrike" kern="1" spc="0" baseline="0">
          <a:solidFill>
            <a:schemeClr val="tx1"/>
          </a:solidFill>
          <a:effectLst/>
          <a:latin typeface="Arial" pitchFamily="2" charset="0"/>
          <a:ea typeface="Arial" pitchFamily="2" charset="0"/>
          <a:cs typeface="Arial" pitchFamily="2" charset="0"/>
        </a:defRPr>
      </a:lvl8pPr>
      <a:lvl9pPr marL="3657600" marR="0" indent="0" algn="l" defTabSz="914400">
        <a:lnSpc>
          <a:spcPct val="100000"/>
        </a:lnSpc>
        <a:spcBef>
          <a:spcPts val="0"/>
        </a:spcBef>
        <a:spcAft>
          <a:spcPts val="0"/>
        </a:spcAft>
        <a:buNone/>
        <a:tabLst/>
        <a:defRPr lang="it-IT" sz="1800" b="0" i="0" u="none" strike="noStrike" kern="1" spc="0" baseline="0">
          <a:solidFill>
            <a:schemeClr val="tx1"/>
          </a:solidFill>
          <a:effectLst/>
          <a:latin typeface="Arial" pitchFamily="2" charset="0"/>
          <a:ea typeface="Arial" pitchFamily="2" charset="0"/>
          <a:cs typeface="Arial" pitchFamily="2"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1025" name="AutoShape 1"/>
          <p:cNvSpPr>
            <a:spLocks noChangeArrowheads="1"/>
          </p:cNvSpPr>
          <p:nvPr/>
        </p:nvSpPr>
        <p:spPr bwMode="auto">
          <a:xfrm>
            <a:off x="6350" y="14288"/>
            <a:ext cx="9131300" cy="6837362"/>
          </a:xfrm>
          <a:prstGeom prst="rtTriangle">
            <a:avLst/>
          </a:prstGeom>
          <a:gradFill rotWithShape="0">
            <a:gsLst>
              <a:gs pos="0">
                <a:srgbClr val="D2D2D2"/>
              </a:gs>
              <a:gs pos="100000">
                <a:srgbClr val="D2D2D2">
                  <a:alpha val="999"/>
                </a:srgbClr>
              </a:gs>
            </a:gsLst>
            <a:lin ang="798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1026" name="Line 2"/>
          <p:cNvSpPr>
            <a:spLocks noChangeShapeType="1"/>
          </p:cNvSpPr>
          <p:nvPr/>
        </p:nvSpPr>
        <p:spPr bwMode="auto">
          <a:xfrm>
            <a:off x="0" y="6350"/>
            <a:ext cx="9137650" cy="6845300"/>
          </a:xfrm>
          <a:prstGeom prst="line">
            <a:avLst/>
          </a:prstGeom>
          <a:noFill/>
          <a:ln w="5040" cap="rnd">
            <a:solidFill>
              <a:srgbClr val="BFBFBF">
                <a:alpha val="34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1027" name="Line 3"/>
          <p:cNvSpPr>
            <a:spLocks noChangeShapeType="1"/>
          </p:cNvSpPr>
          <p:nvPr/>
        </p:nvSpPr>
        <p:spPr bwMode="auto">
          <a:xfrm flipH="1">
            <a:off x="6465888" y="4948238"/>
            <a:ext cx="2679700" cy="1900237"/>
          </a:xfrm>
          <a:prstGeom prst="line">
            <a:avLst/>
          </a:prstGeom>
          <a:noFill/>
          <a:ln w="6120" cap="rnd">
            <a:solidFill>
              <a:srgbClr val="C6C6C6">
                <a:alpha val="45000"/>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1028" name="Rectangle 4"/>
          <p:cNvSpPr>
            <a:spLocks noGrp="1" noChangeArrowheads="1"/>
          </p:cNvSpPr>
          <p:nvPr>
            <p:ph type="title"/>
          </p:nvPr>
        </p:nvSpPr>
        <p:spPr bwMode="auto">
          <a:xfrm>
            <a:off x="457200" y="268288"/>
            <a:ext cx="8226425" cy="13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029" name="Rectangle 5"/>
          <p:cNvSpPr>
            <a:spLocks noGrp="1" noChangeArrowheads="1"/>
          </p:cNvSpPr>
          <p:nvPr>
            <p:ph type="body" idx="1"/>
          </p:nvPr>
        </p:nvSpPr>
        <p:spPr bwMode="auto">
          <a:xfrm>
            <a:off x="457200" y="1882775"/>
            <a:ext cx="8226425" cy="456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p:txBody>
      </p:sp>
      <p:sp>
        <p:nvSpPr>
          <p:cNvPr id="1030" name="Text Box 6"/>
          <p:cNvSpPr txBox="1">
            <a:spLocks noChangeArrowheads="1"/>
          </p:cNvSpPr>
          <p:nvPr/>
        </p:nvSpPr>
        <p:spPr bwMode="auto">
          <a:xfrm>
            <a:off x="4791075" y="6323013"/>
            <a:ext cx="2133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1031" name="Text Box 7"/>
          <p:cNvSpPr txBox="1">
            <a:spLocks noChangeArrowheads="1"/>
          </p:cNvSpPr>
          <p:nvPr/>
        </p:nvSpPr>
        <p:spPr bwMode="auto">
          <a:xfrm>
            <a:off x="457200" y="6323013"/>
            <a:ext cx="425926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1032" name="Rectangle 8"/>
          <p:cNvSpPr>
            <a:spLocks noGrp="1" noChangeArrowheads="1"/>
          </p:cNvSpPr>
          <p:nvPr>
            <p:ph type="sldNum"/>
          </p:nvPr>
        </p:nvSpPr>
        <p:spPr bwMode="auto">
          <a:xfrm>
            <a:off x="7589838" y="6321425"/>
            <a:ext cx="50006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lgn="l" defTabSz="449263" rtl="0" fontAlgn="base">
              <a:spcBef>
                <a:spcPct val="0"/>
              </a:spcBef>
              <a:spcAft>
                <a:spcPct val="0"/>
              </a:spcAft>
              <a:buSzPct val="100000"/>
            </a:pPr>
            <a:fld id="{2DF4B6E9-DCA2-4D08-A88B-3A10311A6C3E}" type="slidenum">
              <a:rPr altLang="it-IT" sz="2400" kern="1200" smtClean="0">
                <a:latin typeface="Times New Roman" panose="02020603050405020304" pitchFamily="18" charset="0"/>
                <a:ea typeface="ＭＳ Ｐゴシック" panose="020B0600070205080204" pitchFamily="34" charset="-128"/>
                <a:cs typeface="+mn-cs"/>
              </a:rPr>
              <a:pPr algn="l" defTabSz="449263" rtl="0" fontAlgn="base">
                <a:spcBef>
                  <a:spcPct val="0"/>
                </a:spcBef>
                <a:spcAft>
                  <a:spcPct val="0"/>
                </a:spcAft>
                <a:buSzPct val="100000"/>
              </a:pPr>
              <a:t>‹N›</a:t>
            </a:fld>
            <a:endParaRPr altLang="it-IT" sz="2400" kern="1200" smtClean="0">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61530828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200" kern="1200">
          <a:solidFill>
            <a:srgbClr val="FF5C9C"/>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anose="02020603050405020304" pitchFamily="18" charset="0"/>
        <a:defRPr sz="3000" kern="1200">
          <a:solidFill>
            <a:srgbClr val="FFFFFF"/>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475"/>
        </a:spcBef>
        <a:spcAft>
          <a:spcPct val="0"/>
        </a:spcAft>
        <a:buClr>
          <a:srgbClr val="000000"/>
        </a:buClr>
        <a:buSzPct val="100000"/>
        <a:buFont typeface="Times New Roman" panose="02020603050405020304" pitchFamily="18" charset="0"/>
        <a:defRPr sz="19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6350" y="14288"/>
            <a:ext cx="9131300" cy="6837362"/>
          </a:xfrm>
          <a:prstGeom prst="rtTriangle">
            <a:avLst/>
          </a:prstGeom>
          <a:gradFill rotWithShape="0">
            <a:gsLst>
              <a:gs pos="0">
                <a:srgbClr val="D2D2D2"/>
              </a:gs>
              <a:gs pos="100000">
                <a:srgbClr val="D2D2D2">
                  <a:alpha val="999"/>
                </a:srgbClr>
              </a:gs>
            </a:gsLst>
            <a:lin ang="7980000" scaled="1"/>
          </a:gra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2050" name="Line 2"/>
          <p:cNvSpPr>
            <a:spLocks noChangeShapeType="1"/>
          </p:cNvSpPr>
          <p:nvPr/>
        </p:nvSpPr>
        <p:spPr bwMode="auto">
          <a:xfrm>
            <a:off x="0" y="6350"/>
            <a:ext cx="9137650" cy="6845300"/>
          </a:xfrm>
          <a:prstGeom prst="line">
            <a:avLst/>
          </a:prstGeom>
          <a:noFill/>
          <a:ln w="5040" cap="rnd">
            <a:solidFill>
              <a:srgbClr val="BFBFBF">
                <a:alpha val="34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2051" name="Line 3"/>
          <p:cNvSpPr>
            <a:spLocks noChangeShapeType="1"/>
          </p:cNvSpPr>
          <p:nvPr/>
        </p:nvSpPr>
        <p:spPr bwMode="auto">
          <a:xfrm flipH="1">
            <a:off x="6465888" y="4948238"/>
            <a:ext cx="2679700" cy="1900237"/>
          </a:xfrm>
          <a:prstGeom prst="line">
            <a:avLst/>
          </a:prstGeom>
          <a:noFill/>
          <a:ln w="6120" cap="rnd">
            <a:solidFill>
              <a:srgbClr val="C6C6C6">
                <a:alpha val="45000"/>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2052" name="Rectangle 4"/>
          <p:cNvSpPr>
            <a:spLocks noGrp="1" noChangeArrowheads="1"/>
          </p:cNvSpPr>
          <p:nvPr>
            <p:ph type="title"/>
          </p:nvPr>
        </p:nvSpPr>
        <p:spPr bwMode="auto">
          <a:xfrm>
            <a:off x="457200" y="268288"/>
            <a:ext cx="8226425" cy="13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2053" name="Rectangle 5"/>
          <p:cNvSpPr>
            <a:spLocks noGrp="1" noChangeArrowheads="1"/>
          </p:cNvSpPr>
          <p:nvPr>
            <p:ph type="body" idx="1"/>
          </p:nvPr>
        </p:nvSpPr>
        <p:spPr bwMode="auto">
          <a:xfrm>
            <a:off x="457200" y="1882775"/>
            <a:ext cx="8226425" cy="456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p:txBody>
      </p:sp>
      <p:sp>
        <p:nvSpPr>
          <p:cNvPr id="2054" name="Text Box 6"/>
          <p:cNvSpPr txBox="1">
            <a:spLocks noChangeArrowheads="1"/>
          </p:cNvSpPr>
          <p:nvPr/>
        </p:nvSpPr>
        <p:spPr bwMode="auto">
          <a:xfrm>
            <a:off x="4791075" y="6480175"/>
            <a:ext cx="21336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2055" name="Text Box 7"/>
          <p:cNvSpPr txBox="1">
            <a:spLocks noChangeArrowheads="1"/>
          </p:cNvSpPr>
          <p:nvPr/>
        </p:nvSpPr>
        <p:spPr bwMode="auto">
          <a:xfrm>
            <a:off x="457200" y="6481763"/>
            <a:ext cx="4259263" cy="30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2056" name="Rectangle 8"/>
          <p:cNvSpPr>
            <a:spLocks noGrp="1" noChangeArrowheads="1"/>
          </p:cNvSpPr>
          <p:nvPr>
            <p:ph type="sldNum"/>
          </p:nvPr>
        </p:nvSpPr>
        <p:spPr bwMode="auto">
          <a:xfrm>
            <a:off x="7589838" y="6481763"/>
            <a:ext cx="500062"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FontTx/>
              <a:buNone/>
              <a:tabLst>
                <a:tab pos="449263" algn="l"/>
              </a:tabLst>
              <a:defRPr sz="1200">
                <a:solidFill>
                  <a:srgbClr val="FFFFFF"/>
                </a:solidFill>
                <a:latin typeface="+mn-lt"/>
                <a:cs typeface="Segoe UI" panose="020B0502040204020203" pitchFamily="34" charset="0"/>
              </a:defRPr>
            </a:lvl1pPr>
          </a:lstStyle>
          <a:p>
            <a:pPr defTabSz="449263" rtl="0" fontAlgn="base">
              <a:spcBef>
                <a:spcPct val="0"/>
              </a:spcBef>
              <a:spcAft>
                <a:spcPct val="0"/>
              </a:spcAft>
              <a:buSzPct val="100000"/>
            </a:pPr>
            <a:fld id="{35C1F777-7922-4FB8-9636-900BA77473C1}" type="slidenum">
              <a:rPr altLang="it-IT" kern="1200" smtClean="0">
                <a:ea typeface="ＭＳ Ｐゴシック" panose="020B0600070205080204" pitchFamily="34" charset="-128"/>
              </a:rPr>
              <a:pPr defTabSz="449263" rtl="0" fontAlgn="base">
                <a:spcBef>
                  <a:spcPct val="0"/>
                </a:spcBef>
                <a:spcAft>
                  <a:spcPct val="0"/>
                </a:spcAft>
                <a:buSzPct val="100000"/>
              </a:pPr>
              <a:t>‹N›</a:t>
            </a:fld>
            <a:endParaRPr altLang="it-IT" kern="1200" smtClean="0">
              <a:ea typeface="ＭＳ Ｐゴシック" panose="020B0600070205080204" pitchFamily="34" charset="-128"/>
            </a:endParaRPr>
          </a:p>
        </p:txBody>
      </p:sp>
    </p:spTree>
    <p:extLst>
      <p:ext uri="{BB962C8B-B14F-4D97-AF65-F5344CB8AC3E}">
        <p14:creationId xmlns:p14="http://schemas.microsoft.com/office/powerpoint/2010/main" val="315387370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200" kern="1200">
          <a:solidFill>
            <a:srgbClr val="FF5C9C"/>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FF5C9C"/>
          </a:solidFill>
          <a:latin typeface="Century Gothic" panose="020B0502020202020204" pitchFamily="34" charset="0"/>
          <a:ea typeface="ＭＳ Ｐゴシック" panose="020B0600070205080204" pitchFamily="34" charset="-128"/>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anose="02020603050405020304" pitchFamily="18" charset="0"/>
        <a:defRPr sz="3000" kern="1200">
          <a:solidFill>
            <a:srgbClr val="FFFFFF"/>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475"/>
        </a:spcBef>
        <a:spcAft>
          <a:spcPct val="0"/>
        </a:spcAft>
        <a:buClr>
          <a:srgbClr val="000000"/>
        </a:buClr>
        <a:buSzPct val="100000"/>
        <a:buFont typeface="Times New Roman" panose="02020603050405020304" pitchFamily="18" charset="0"/>
        <a:defRPr sz="19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10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89.xml"/><Relationship Id="rId5" Type="http://schemas.openxmlformats.org/officeDocument/2006/relationships/image" Target="../media/image16.wm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0.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10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00.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00.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0.xml"/><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1.xml"/><Relationship Id="rId1" Type="http://schemas.openxmlformats.org/officeDocument/2006/relationships/slideLayout" Target="../slideLayouts/slideLayout100.x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2.xml"/><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3.xml"/><Relationship Id="rId1" Type="http://schemas.openxmlformats.org/officeDocument/2006/relationships/slideLayout" Target="../slideLayouts/slideLayout100.xml"/><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9.wmf"/><Relationship Id="rId2" Type="http://schemas.openxmlformats.org/officeDocument/2006/relationships/notesSlide" Target="../notesSlides/notesSlide24.xml"/><Relationship Id="rId1" Type="http://schemas.openxmlformats.org/officeDocument/2006/relationships/slideLayout" Target="../slideLayouts/slideLayout10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5.xml"/><Relationship Id="rId1" Type="http://schemas.openxmlformats.org/officeDocument/2006/relationships/slideLayout" Target="../slideLayouts/slideLayout100.xml"/><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6.xml"/><Relationship Id="rId1" Type="http://schemas.openxmlformats.org/officeDocument/2006/relationships/slideLayout" Target="../slideLayouts/slideLayout100.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03188" y="333375"/>
            <a:ext cx="8937625"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750"/>
              </a:spcBef>
              <a:spcAft>
                <a:spcPct val="0"/>
              </a:spcAft>
              <a:buSzPct val="100000"/>
            </a:pPr>
            <a:endParaRPr altLang="it-IT" sz="2800" b="1" kern="1200" smtClean="0">
              <a:solidFill>
                <a:srgbClr val="FF3300"/>
              </a:solidFill>
              <a:latin typeface="Comic Sans MS" panose="030F0702030302020204" pitchFamily="66" charset="0"/>
              <a:cs typeface="+mn-cs"/>
            </a:endParaRPr>
          </a:p>
          <a:p>
            <a:pPr defTabSz="449263" rtl="0" fontAlgn="base">
              <a:spcBef>
                <a:spcPts val="1750"/>
              </a:spcBef>
              <a:spcAft>
                <a:spcPct val="0"/>
              </a:spcAft>
              <a:buSzPct val="100000"/>
            </a:pPr>
            <a:endParaRPr altLang="it-IT" sz="2800" b="1" kern="1200" smtClean="0">
              <a:solidFill>
                <a:srgbClr val="FF3300"/>
              </a:solidFill>
              <a:latin typeface="Comic Sans MS" panose="030F0702030302020204" pitchFamily="66" charset="0"/>
              <a:cs typeface="+mn-cs"/>
            </a:endParaRPr>
          </a:p>
        </p:txBody>
      </p:sp>
      <p:sp>
        <p:nvSpPr>
          <p:cNvPr id="4098" name="Text Box 2"/>
          <p:cNvSpPr txBox="1">
            <a:spLocks noChangeArrowheads="1"/>
          </p:cNvSpPr>
          <p:nvPr/>
        </p:nvSpPr>
        <p:spPr bwMode="auto">
          <a:xfrm>
            <a:off x="6280150" y="3160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4099" name="Text Box 3"/>
          <p:cNvSpPr txBox="1">
            <a:spLocks noChangeArrowheads="1"/>
          </p:cNvSpPr>
          <p:nvPr/>
        </p:nvSpPr>
        <p:spPr bwMode="auto">
          <a:xfrm>
            <a:off x="0" y="3527425"/>
            <a:ext cx="9144000" cy="260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32925" algn="l"/>
                <a:tab pos="9882188" algn="l"/>
                <a:tab pos="10331450" algn="l"/>
                <a:tab pos="1078071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32925" algn="l"/>
                <a:tab pos="9882188" algn="l"/>
                <a:tab pos="10331450" algn="l"/>
                <a:tab pos="1078071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32925" algn="l"/>
                <a:tab pos="9882188" algn="l"/>
                <a:tab pos="10331450" algn="l"/>
                <a:tab pos="1078071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32925" algn="l"/>
                <a:tab pos="9882188" algn="l"/>
                <a:tab pos="10331450" algn="l"/>
                <a:tab pos="1078071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32925" algn="l"/>
                <a:tab pos="9882188" algn="l"/>
                <a:tab pos="10331450" algn="l"/>
                <a:tab pos="1078071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32925" algn="l"/>
                <a:tab pos="9882188" algn="l"/>
                <a:tab pos="10331450" algn="l"/>
                <a:tab pos="1078071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32925" algn="l"/>
                <a:tab pos="9882188" algn="l"/>
                <a:tab pos="10331450" algn="l"/>
                <a:tab pos="1078071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32925" algn="l"/>
                <a:tab pos="9882188" algn="l"/>
                <a:tab pos="10331450" algn="l"/>
                <a:tab pos="1078071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32925" algn="l"/>
                <a:tab pos="9882188" algn="l"/>
                <a:tab pos="10331450" algn="l"/>
                <a:tab pos="1078071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750"/>
              </a:spcBef>
              <a:spcAft>
                <a:spcPct val="0"/>
              </a:spcAft>
              <a:buSzPct val="100000"/>
            </a:pPr>
            <a:r>
              <a:rPr altLang="it-IT" sz="2000" b="1" u="sng" kern="1200" smtClean="0">
                <a:effectLst>
                  <a:outerShdw blurRad="38100" dist="38100" dir="2700000" algn="tl">
                    <a:srgbClr val="000000"/>
                  </a:outerShdw>
                </a:effectLst>
                <a:cs typeface="+mn-cs"/>
              </a:rPr>
              <a:t>DOTT. GIOVANNI LUCA GILIBERTO</a:t>
            </a:r>
          </a:p>
          <a:p>
            <a:pPr defTabSz="449263" rtl="0" fontAlgn="base">
              <a:spcBef>
                <a:spcPts val="1750"/>
              </a:spcBef>
              <a:spcAft>
                <a:spcPct val="0"/>
              </a:spcAft>
              <a:buSzPct val="100000"/>
            </a:pPr>
            <a:r>
              <a:rPr altLang="it-IT" sz="2000" b="1" kern="1200" smtClean="0">
                <a:effectLst>
                  <a:outerShdw blurRad="38100" dist="38100" dir="2700000" algn="tl">
                    <a:srgbClr val="000000"/>
                  </a:outerShdw>
                </a:effectLst>
                <a:cs typeface="+mn-cs"/>
              </a:rPr>
              <a:t>DIRIGENTE MEDICO I° LIVELLO  </a:t>
            </a:r>
          </a:p>
          <a:p>
            <a:pPr defTabSz="449263" rtl="0" fontAlgn="base">
              <a:spcBef>
                <a:spcPts val="1750"/>
              </a:spcBef>
              <a:spcAft>
                <a:spcPct val="0"/>
              </a:spcAft>
              <a:buSzPct val="100000"/>
            </a:pPr>
            <a:r>
              <a:rPr altLang="it-IT" sz="2000" b="1" kern="1200" smtClean="0">
                <a:effectLst>
                  <a:outerShdw blurRad="38100" dist="38100" dir="2700000" algn="tl">
                    <a:srgbClr val="000000"/>
                  </a:outerShdw>
                </a:effectLst>
                <a:cs typeface="+mn-cs"/>
              </a:rPr>
              <a:t>UO UROLOGIA - FONDAZIONE IRCSS POLICLINICO SAN MATTEO - PAVIA </a:t>
            </a:r>
          </a:p>
          <a:p>
            <a:pPr defTabSz="449263" rtl="0" fontAlgn="base">
              <a:spcBef>
                <a:spcPts val="1750"/>
              </a:spcBef>
              <a:spcAft>
                <a:spcPct val="0"/>
              </a:spcAft>
              <a:buSzPct val="100000"/>
            </a:pPr>
            <a:r>
              <a:rPr altLang="it-IT" sz="2000" b="1" kern="1200" smtClean="0">
                <a:effectLst>
                  <a:outerShdw blurRad="38100" dist="38100" dir="2700000" algn="tl">
                    <a:srgbClr val="000000"/>
                  </a:outerShdw>
                </a:effectLst>
                <a:cs typeface="+mn-cs"/>
              </a:rPr>
              <a:t>DIRETTORE PROF. B. ROVERETO  </a:t>
            </a:r>
            <a:r>
              <a:rPr altLang="it-IT" sz="2000" b="1" kern="1200" smtClean="0">
                <a:effectLst>
                  <a:outerShdw blurRad="38100" dist="38100" dir="2700000" algn="tl">
                    <a:srgbClr val="000000"/>
                  </a:outerShdw>
                </a:effectLst>
                <a:latin typeface="Century Gothic" panose="020B0502020202020204" pitchFamily="34" charset="0"/>
                <a:cs typeface="+mn-cs"/>
              </a:rPr>
              <a:t> </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501650"/>
            <a:ext cx="1223962" cy="1011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 Box 5"/>
          <p:cNvSpPr txBox="1">
            <a:spLocks noChangeArrowheads="1"/>
          </p:cNvSpPr>
          <p:nvPr/>
        </p:nvSpPr>
        <p:spPr bwMode="auto">
          <a:xfrm>
            <a:off x="1871663" y="503238"/>
            <a:ext cx="6408737"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ct val="0"/>
              </a:spcBef>
              <a:spcAft>
                <a:spcPct val="0"/>
              </a:spcAft>
              <a:buClr>
                <a:srgbClr val="000000"/>
              </a:buClr>
              <a:buSzPct val="100000"/>
              <a:buFont typeface="Times New Roman" panose="02020603050405020304" pitchFamily="18" charset="0"/>
              <a:buNone/>
            </a:pPr>
            <a:r>
              <a:rPr altLang="it-IT" sz="2800" b="1" kern="1200" smtClean="0">
                <a:cs typeface="+mn-cs"/>
              </a:rPr>
              <a:t>EFFETTI SULLA SFERA SESSUALE DELLA TERAPIA CHIRURGICA</a:t>
            </a:r>
          </a:p>
        </p:txBody>
      </p:sp>
    </p:spTree>
    <p:extLst>
      <p:ext uri="{BB962C8B-B14F-4D97-AF65-F5344CB8AC3E}">
        <p14:creationId xmlns:p14="http://schemas.microsoft.com/office/powerpoint/2010/main" val="120176584"/>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3889375" cy="1973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0"/>
            <a:ext cx="4764087" cy="1973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3"/>
          <p:cNvSpPr>
            <a:spLocks noChangeArrowheads="1"/>
          </p:cNvSpPr>
          <p:nvPr/>
        </p:nvSpPr>
        <p:spPr bwMode="auto">
          <a:xfrm>
            <a:off x="900113" y="2492375"/>
            <a:ext cx="7343775" cy="504825"/>
          </a:xfrm>
          <a:prstGeom prst="rect">
            <a:avLst/>
          </a:prstGeom>
          <a:solidFill>
            <a:srgbClr val="17BBFD"/>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ct val="0"/>
              </a:spcBef>
              <a:spcAft>
                <a:spcPct val="0"/>
              </a:spcAft>
              <a:buSzPct val="100000"/>
            </a:pPr>
            <a:r>
              <a:rPr altLang="it-IT" sz="2000" b="1" kern="1200" smtClean="0">
                <a:solidFill>
                  <a:srgbClr val="000000"/>
                </a:solidFill>
                <a:latin typeface="Arial" panose="020B0604020202020204" pitchFamily="34" charset="0"/>
                <a:cs typeface="+mn-cs"/>
              </a:rPr>
              <a:t>QUANDO ESEGUIRE UNA TECNICA NERVE-SPARING?</a:t>
            </a:r>
          </a:p>
        </p:txBody>
      </p:sp>
      <p:sp>
        <p:nvSpPr>
          <p:cNvPr id="13316" name="Text Box 4"/>
          <p:cNvSpPr txBox="1">
            <a:spLocks noChangeArrowheads="1"/>
          </p:cNvSpPr>
          <p:nvPr/>
        </p:nvSpPr>
        <p:spPr bwMode="auto">
          <a:xfrm>
            <a:off x="533400" y="3733800"/>
            <a:ext cx="70866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ct val="0"/>
              </a:spcBef>
              <a:spcAft>
                <a:spcPct val="0"/>
              </a:spcAft>
              <a:buSzPct val="100000"/>
            </a:pPr>
            <a:r>
              <a:rPr altLang="it-IT" sz="2800" kern="1200" smtClean="0">
                <a:cs typeface="+mn-cs"/>
              </a:rPr>
              <a:t>Potenza sessuale preoperatoria conservata</a:t>
            </a:r>
          </a:p>
          <a:p>
            <a:pPr algn="l" defTabSz="449263" rtl="0" fontAlgn="base">
              <a:spcBef>
                <a:spcPct val="0"/>
              </a:spcBef>
              <a:spcAft>
                <a:spcPct val="0"/>
              </a:spcAft>
              <a:buSzPct val="100000"/>
            </a:pPr>
            <a:r>
              <a:rPr altLang="it-IT" sz="2800" kern="1200" smtClean="0">
                <a:cs typeface="+mn-cs"/>
              </a:rPr>
              <a:t>Basso rischio di estensione extracapsulare(T1)</a:t>
            </a:r>
          </a:p>
          <a:p>
            <a:pPr algn="l" defTabSz="449263" rtl="0" fontAlgn="base">
              <a:spcBef>
                <a:spcPct val="0"/>
              </a:spcBef>
              <a:spcAft>
                <a:spcPct val="0"/>
              </a:spcAft>
              <a:buSzPct val="100000"/>
            </a:pPr>
            <a:endParaRPr altLang="it-IT" sz="2800" kern="1200" smtClean="0">
              <a:cs typeface="+mn-cs"/>
            </a:endParaRPr>
          </a:p>
          <a:p>
            <a:pPr defTabSz="449263" rtl="0" fontAlgn="base">
              <a:spcBef>
                <a:spcPct val="0"/>
              </a:spcBef>
              <a:spcAft>
                <a:spcPct val="0"/>
              </a:spcAft>
              <a:buSzPct val="100000"/>
            </a:pPr>
            <a:r>
              <a:rPr altLang="it-IT" sz="2800" kern="1200" smtClean="0">
                <a:cs typeface="+mn-cs"/>
              </a:rPr>
              <a:t>nerve sparing unilaterale ?    (T2)</a:t>
            </a:r>
          </a:p>
        </p:txBody>
      </p:sp>
    </p:spTree>
    <p:extLst>
      <p:ext uri="{BB962C8B-B14F-4D97-AF65-F5344CB8AC3E}">
        <p14:creationId xmlns:p14="http://schemas.microsoft.com/office/powerpoint/2010/main" val="4194609441"/>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3889375" cy="1973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0"/>
            <a:ext cx="4764087" cy="1973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8175" y="3043238"/>
            <a:ext cx="4568825" cy="3814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AutoShape 4"/>
          <p:cNvSpPr>
            <a:spLocks noChangeArrowheads="1"/>
          </p:cNvSpPr>
          <p:nvPr/>
        </p:nvSpPr>
        <p:spPr bwMode="auto">
          <a:xfrm>
            <a:off x="1908175" y="5759450"/>
            <a:ext cx="4568825" cy="215900"/>
          </a:xfrm>
          <a:prstGeom prst="roundRect">
            <a:avLst>
              <a:gd name="adj" fmla="val 16667"/>
            </a:avLst>
          </a:prstGeom>
          <a:noFill/>
          <a:ln w="57240" cap="sq">
            <a:solidFill>
              <a:srgbClr val="E4005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14341" name="Text Box 5"/>
          <p:cNvSpPr txBox="1">
            <a:spLocks noChangeArrowheads="1"/>
          </p:cNvSpPr>
          <p:nvPr/>
        </p:nvSpPr>
        <p:spPr bwMode="auto">
          <a:xfrm>
            <a:off x="1585913" y="2590800"/>
            <a:ext cx="59467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ct val="0"/>
              </a:spcBef>
              <a:spcAft>
                <a:spcPct val="0"/>
              </a:spcAft>
              <a:buSzPct val="100000"/>
            </a:pPr>
            <a:r>
              <a:rPr altLang="it-IT" sz="1800" kern="1200" smtClean="0">
                <a:cs typeface="+mn-cs"/>
              </a:rPr>
              <a:t>Incidenza deficit erettile a prescindere dalla tecnica chirurgica </a:t>
            </a:r>
          </a:p>
        </p:txBody>
      </p:sp>
    </p:spTree>
    <p:extLst>
      <p:ext uri="{BB962C8B-B14F-4D97-AF65-F5344CB8AC3E}">
        <p14:creationId xmlns:p14="http://schemas.microsoft.com/office/powerpoint/2010/main" val="850046440"/>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03188" y="333375"/>
            <a:ext cx="8937625"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750"/>
              </a:spcBef>
              <a:spcAft>
                <a:spcPct val="0"/>
              </a:spcAft>
              <a:buSzPct val="100000"/>
            </a:pPr>
            <a:endParaRPr altLang="it-IT" sz="2800" b="1" kern="1200" smtClean="0">
              <a:solidFill>
                <a:srgbClr val="FF3300"/>
              </a:solidFill>
              <a:latin typeface="Comic Sans MS" panose="030F0702030302020204" pitchFamily="66" charset="0"/>
              <a:cs typeface="+mn-cs"/>
            </a:endParaRPr>
          </a:p>
          <a:p>
            <a:pPr defTabSz="449263" rtl="0" fontAlgn="base">
              <a:spcBef>
                <a:spcPts val="1750"/>
              </a:spcBef>
              <a:spcAft>
                <a:spcPct val="0"/>
              </a:spcAft>
              <a:buSzPct val="100000"/>
            </a:pPr>
            <a:endParaRPr altLang="it-IT" sz="2800" b="1" kern="1200" smtClean="0">
              <a:solidFill>
                <a:srgbClr val="FF3300"/>
              </a:solidFill>
              <a:latin typeface="Comic Sans MS" panose="030F0702030302020204" pitchFamily="66" charset="0"/>
              <a:cs typeface="+mn-cs"/>
            </a:endParaRPr>
          </a:p>
        </p:txBody>
      </p:sp>
      <p:sp>
        <p:nvSpPr>
          <p:cNvPr id="15362" name="Text Box 2"/>
          <p:cNvSpPr txBox="1">
            <a:spLocks noChangeArrowheads="1"/>
          </p:cNvSpPr>
          <p:nvPr/>
        </p:nvSpPr>
        <p:spPr bwMode="auto">
          <a:xfrm>
            <a:off x="6280150" y="3160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115888"/>
            <a:ext cx="6480175" cy="2592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457200" y="2781300"/>
            <a:ext cx="8362950"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47675" indent="-379413">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1pPr>
            <a:lvl2pPr marL="819150" indent="-284163">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lnSpc>
                <a:spcPct val="90000"/>
              </a:lnSpc>
              <a:spcBef>
                <a:spcPts val="500"/>
              </a:spcBef>
              <a:spcAft>
                <a:spcPct val="0"/>
              </a:spcAft>
              <a:buSzPct val="80000"/>
            </a:pPr>
            <a:r>
              <a:rPr altLang="it-IT" b="1" kern="1200" smtClean="0">
                <a:cs typeface="+mn-cs"/>
              </a:rPr>
              <a:t>Preservazione della potenza sessuale dopo prostatectomia radicale ( valutati oltre 50 lavori)</a:t>
            </a:r>
            <a:r>
              <a:rPr altLang="it-IT" sz="2000" kern="1200" smtClean="0">
                <a:cs typeface="+mn-cs"/>
              </a:rPr>
              <a:t> </a:t>
            </a:r>
          </a:p>
          <a:p>
            <a:pPr algn="l" defTabSz="449263" rtl="0" fontAlgn="base">
              <a:lnSpc>
                <a:spcPct val="90000"/>
              </a:lnSpc>
              <a:spcBef>
                <a:spcPts val="500"/>
              </a:spcBef>
              <a:spcAft>
                <a:spcPct val="0"/>
              </a:spcAft>
              <a:buSzPct val="80000"/>
            </a:pPr>
            <a:endParaRPr altLang="it-IT" sz="2000" kern="1200" smtClean="0">
              <a:cs typeface="+mn-cs"/>
            </a:endParaRPr>
          </a:p>
          <a:p>
            <a:pPr algn="l" defTabSz="449263" rtl="0" fontAlgn="base">
              <a:lnSpc>
                <a:spcPct val="90000"/>
              </a:lnSpc>
              <a:spcBef>
                <a:spcPts val="500"/>
              </a:spcBef>
              <a:spcAft>
                <a:spcPct val="0"/>
              </a:spcAft>
              <a:buSzPct val="80000"/>
            </a:pPr>
            <a:endParaRPr altLang="it-IT" sz="2000" kern="1200" smtClean="0">
              <a:cs typeface="+mn-cs"/>
            </a:endParaRPr>
          </a:p>
          <a:p>
            <a:pPr algn="l" defTabSz="449263" rtl="0" fontAlgn="base">
              <a:lnSpc>
                <a:spcPct val="90000"/>
              </a:lnSpc>
              <a:spcBef>
                <a:spcPts val="500"/>
              </a:spcBef>
              <a:spcAft>
                <a:spcPct val="0"/>
              </a:spcAft>
              <a:buSzPct val="80000"/>
            </a:pPr>
            <a:endParaRPr altLang="it-IT" sz="2000" kern="1200" smtClean="0">
              <a:cs typeface="+mn-cs"/>
            </a:endParaRPr>
          </a:p>
          <a:p>
            <a:pPr algn="l" defTabSz="449263" rtl="0" fontAlgn="base">
              <a:lnSpc>
                <a:spcPct val="90000"/>
              </a:lnSpc>
              <a:spcBef>
                <a:spcPts val="500"/>
              </a:spcBef>
              <a:spcAft>
                <a:spcPct val="0"/>
              </a:spcAft>
              <a:buSzPct val="80000"/>
            </a:pPr>
            <a:r>
              <a:rPr altLang="it-IT" sz="2000" kern="1200" smtClean="0">
                <a:cs typeface="+mn-cs"/>
              </a:rPr>
              <a:t>TECNICA CHIRURGICA</a:t>
            </a:r>
          </a:p>
          <a:p>
            <a:pPr algn="l" defTabSz="449263" rtl="0" fontAlgn="base">
              <a:lnSpc>
                <a:spcPct val="90000"/>
              </a:lnSpc>
              <a:spcBef>
                <a:spcPts val="500"/>
              </a:spcBef>
              <a:spcAft>
                <a:spcPct val="0"/>
              </a:spcAft>
              <a:buClr>
                <a:srgbClr val="FF388C"/>
              </a:buClr>
              <a:buSzPct val="80000"/>
              <a:buFont typeface="Wingdings 2" panose="05020102010507070707" pitchFamily="18" charset="2"/>
              <a:buChar char=""/>
            </a:pPr>
            <a:r>
              <a:rPr altLang="it-IT" sz="2000" kern="1200" smtClean="0">
                <a:cs typeface="+mn-cs"/>
              </a:rPr>
              <a:t>Non nerve-sparing: 0-17%</a:t>
            </a:r>
          </a:p>
          <a:p>
            <a:pPr algn="l" defTabSz="449263" rtl="0" fontAlgn="base">
              <a:lnSpc>
                <a:spcPct val="90000"/>
              </a:lnSpc>
              <a:spcBef>
                <a:spcPts val="500"/>
              </a:spcBef>
              <a:spcAft>
                <a:spcPct val="0"/>
              </a:spcAft>
              <a:buSzPct val="80000"/>
            </a:pPr>
            <a:endParaRPr altLang="it-IT" sz="2000" kern="1200" smtClean="0">
              <a:cs typeface="+mn-cs"/>
            </a:endParaRPr>
          </a:p>
          <a:p>
            <a:pPr algn="l" defTabSz="449263" rtl="0" fontAlgn="base">
              <a:lnSpc>
                <a:spcPct val="90000"/>
              </a:lnSpc>
              <a:spcBef>
                <a:spcPts val="500"/>
              </a:spcBef>
              <a:spcAft>
                <a:spcPct val="0"/>
              </a:spcAft>
              <a:buClr>
                <a:srgbClr val="FF388C"/>
              </a:buClr>
              <a:buSzPct val="80000"/>
              <a:buFont typeface="Wingdings 2" panose="05020102010507070707" pitchFamily="18" charset="2"/>
              <a:buChar char=""/>
            </a:pPr>
            <a:r>
              <a:rPr altLang="it-IT" sz="2000" kern="1200" smtClean="0">
                <a:cs typeface="+mn-cs"/>
              </a:rPr>
              <a:t>Nerve sparing:</a:t>
            </a:r>
          </a:p>
          <a:p>
            <a:pPr lvl="1" algn="l" defTabSz="449263" rtl="0" fontAlgn="base">
              <a:lnSpc>
                <a:spcPct val="90000"/>
              </a:lnSpc>
              <a:spcBef>
                <a:spcPts val="500"/>
              </a:spcBef>
              <a:spcAft>
                <a:spcPct val="0"/>
              </a:spcAft>
              <a:buClr>
                <a:srgbClr val="FF388C"/>
              </a:buClr>
              <a:buSzPct val="95000"/>
              <a:buFont typeface="Verdana" panose="020B0604030504040204" pitchFamily="34" charset="0"/>
              <a:buChar char="›"/>
            </a:pPr>
            <a:r>
              <a:rPr altLang="it-IT" sz="2000" kern="1200" smtClean="0">
                <a:cs typeface="+mn-cs"/>
              </a:rPr>
              <a:t>Bilaterale: 31-86%</a:t>
            </a:r>
          </a:p>
          <a:p>
            <a:pPr lvl="1" algn="l" defTabSz="449263" rtl="0" fontAlgn="base">
              <a:lnSpc>
                <a:spcPct val="90000"/>
              </a:lnSpc>
              <a:spcBef>
                <a:spcPts val="500"/>
              </a:spcBef>
              <a:spcAft>
                <a:spcPct val="0"/>
              </a:spcAft>
              <a:buClr>
                <a:srgbClr val="FF388C"/>
              </a:buClr>
              <a:buSzPct val="95000"/>
              <a:buFont typeface="Verdana" panose="020B0604030504040204" pitchFamily="34" charset="0"/>
              <a:buChar char="›"/>
            </a:pPr>
            <a:r>
              <a:rPr altLang="it-IT" sz="2000" kern="1200" smtClean="0">
                <a:cs typeface="+mn-cs"/>
              </a:rPr>
              <a:t>Unilaterale: 13-56%</a:t>
            </a:r>
          </a:p>
        </p:txBody>
      </p:sp>
      <p:sp>
        <p:nvSpPr>
          <p:cNvPr id="15365" name="Text Box 5"/>
          <p:cNvSpPr txBox="1">
            <a:spLocks noChangeArrowheads="1"/>
          </p:cNvSpPr>
          <p:nvPr/>
        </p:nvSpPr>
        <p:spPr bwMode="auto">
          <a:xfrm>
            <a:off x="4368800" y="5189538"/>
            <a:ext cx="4165600" cy="825500"/>
          </a:xfrm>
          <a:prstGeom prst="rect">
            <a:avLst/>
          </a:prstGeom>
          <a:gradFill rotWithShape="0">
            <a:gsLst>
              <a:gs pos="0">
                <a:srgbClr val="D2D2D2"/>
              </a:gs>
              <a:gs pos="100000">
                <a:srgbClr val="616161"/>
              </a:gs>
            </a:gsLst>
            <a:path path="shape">
              <a:fillToRect l="50000" t="50000" r="50000" b="50000"/>
            </a:path>
          </a:gradFill>
          <a:ln w="9360" cap="sq">
            <a:miter lim="800000"/>
            <a:headEnd/>
            <a:tailEnd/>
          </a:ln>
          <a:effectLst/>
          <a:scene3d>
            <a:camera prst="legacyObliqueBottomLeft"/>
            <a:lightRig rig="legacyFlat3" dir="t"/>
          </a:scene3d>
          <a:sp3d extrusionH="430200" prstMaterial="legacyMatte">
            <a:bevelT w="13500" h="13500" prst="angle"/>
            <a:bevelB w="13500" h="13500" prst="angle"/>
            <a:extrusionClr>
              <a:srgbClr val="D2D2D2"/>
            </a:extrusionClr>
            <a:contourClr>
              <a:srgbClr val="61616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flatTx/>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ct val="0"/>
              </a:spcBef>
              <a:spcAft>
                <a:spcPct val="0"/>
              </a:spcAft>
              <a:buSzPct val="100000"/>
            </a:pPr>
            <a:r>
              <a:rPr altLang="it-IT" kern="1200" smtClean="0">
                <a:solidFill>
                  <a:srgbClr val="FF388C"/>
                </a:solidFill>
                <a:latin typeface="Century Gothic" panose="020B0502020202020204" pitchFamily="34" charset="0"/>
                <a:cs typeface="+mn-cs"/>
              </a:rPr>
              <a:t>Ampia dispersione nei risultatati</a:t>
            </a:r>
          </a:p>
        </p:txBody>
      </p:sp>
    </p:spTree>
    <p:extLst>
      <p:ext uri="{BB962C8B-B14F-4D97-AF65-F5344CB8AC3E}">
        <p14:creationId xmlns:p14="http://schemas.microsoft.com/office/powerpoint/2010/main" val="364492666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5364">
                                            <p:txEl>
                                              <p:pRg st="4" end="4"/>
                                            </p:txEl>
                                          </p:spTgt>
                                        </p:tgtEl>
                                        <p:attrNameLst>
                                          <p:attrName>style.visibility</p:attrName>
                                        </p:attrNameLst>
                                      </p:cBhvr>
                                      <p:to>
                                        <p:strVal val="visible"/>
                                      </p:to>
                                    </p:set>
                                    <p:animEffect transition="in" filter="blinds(horizontal)">
                                      <p:cBhvr additive="repl">
                                        <p:cTn id="7" dur="500"/>
                                        <p:tgtEl>
                                          <p:spTgt spid="15364">
                                            <p:txEl>
                                              <p:pRg st="4" end="4"/>
                                            </p:txEl>
                                          </p:spTgt>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15364">
                                            <p:txEl>
                                              <p:pRg st="5" end="5"/>
                                            </p:txEl>
                                          </p:spTgt>
                                        </p:tgtEl>
                                        <p:attrNameLst>
                                          <p:attrName>style.visibility</p:attrName>
                                        </p:attrNameLst>
                                      </p:cBhvr>
                                      <p:to>
                                        <p:strVal val="visible"/>
                                      </p:to>
                                    </p:set>
                                    <p:animEffect transition="in" filter="blinds(horizontal)">
                                      <p:cBhvr additive="repl">
                                        <p:cTn id="10" dur="500"/>
                                        <p:tgtEl>
                                          <p:spTgt spid="15364">
                                            <p:txEl>
                                              <p:pRg st="5" end="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additive="repl">
                                        <p:cTn id="14" dur="1" fill="hold">
                                          <p:stCondLst>
                                            <p:cond delay="0"/>
                                          </p:stCondLst>
                                        </p:cTn>
                                        <p:tgtEl>
                                          <p:spTgt spid="15364">
                                            <p:txEl>
                                              <p:pRg st="7" end="7"/>
                                            </p:txEl>
                                          </p:spTgt>
                                        </p:tgtEl>
                                        <p:attrNameLst>
                                          <p:attrName>style.visibility</p:attrName>
                                        </p:attrNameLst>
                                      </p:cBhvr>
                                      <p:to>
                                        <p:strVal val="visible"/>
                                      </p:to>
                                    </p:set>
                                    <p:animEffect transition="in" filter="blinds(horizontal)">
                                      <p:cBhvr additive="repl">
                                        <p:cTn id="15" dur="500"/>
                                        <p:tgtEl>
                                          <p:spTgt spid="15364">
                                            <p:txEl>
                                              <p:pRg st="7" end="7"/>
                                            </p:txEl>
                                          </p:spTgt>
                                        </p:tgtEl>
                                      </p:cBhvr>
                                    </p:animEffect>
                                  </p:childTnLst>
                                </p:cTn>
                              </p:par>
                              <p:par>
                                <p:cTn id="16" presetID="3" presetClass="entr" presetSubtype="10" fill="hold" nodeType="withEffect">
                                  <p:stCondLst>
                                    <p:cond delay="0"/>
                                  </p:stCondLst>
                                  <p:childTnLst>
                                    <p:set>
                                      <p:cBhvr additive="repl">
                                        <p:cTn id="17" dur="1" fill="hold">
                                          <p:stCondLst>
                                            <p:cond delay="0"/>
                                          </p:stCondLst>
                                        </p:cTn>
                                        <p:tgtEl>
                                          <p:spTgt spid="15364">
                                            <p:txEl>
                                              <p:pRg st="8" end="8"/>
                                            </p:txEl>
                                          </p:spTgt>
                                        </p:tgtEl>
                                        <p:attrNameLst>
                                          <p:attrName>style.visibility</p:attrName>
                                        </p:attrNameLst>
                                      </p:cBhvr>
                                      <p:to>
                                        <p:strVal val="visible"/>
                                      </p:to>
                                    </p:set>
                                    <p:animEffect transition="in" filter="blinds(horizontal)">
                                      <p:cBhvr additive="repl">
                                        <p:cTn id="18" dur="500"/>
                                        <p:tgtEl>
                                          <p:spTgt spid="15364">
                                            <p:txEl>
                                              <p:pRg st="8" end="8"/>
                                            </p:txEl>
                                          </p:spTgt>
                                        </p:tgtEl>
                                      </p:cBhvr>
                                    </p:animEffect>
                                  </p:childTnLst>
                                </p:cTn>
                              </p:par>
                              <p:par>
                                <p:cTn id="19" presetID="3" presetClass="entr" presetSubtype="10" fill="hold" nodeType="withEffect">
                                  <p:stCondLst>
                                    <p:cond delay="0"/>
                                  </p:stCondLst>
                                  <p:childTnLst>
                                    <p:set>
                                      <p:cBhvr additive="repl">
                                        <p:cTn id="20" dur="1" fill="hold">
                                          <p:stCondLst>
                                            <p:cond delay="0"/>
                                          </p:stCondLst>
                                        </p:cTn>
                                        <p:tgtEl>
                                          <p:spTgt spid="15364">
                                            <p:txEl>
                                              <p:pRg st="9" end="9"/>
                                            </p:txEl>
                                          </p:spTgt>
                                        </p:tgtEl>
                                        <p:attrNameLst>
                                          <p:attrName>style.visibility</p:attrName>
                                        </p:attrNameLst>
                                      </p:cBhvr>
                                      <p:to>
                                        <p:strVal val="visible"/>
                                      </p:to>
                                    </p:set>
                                    <p:animEffect transition="in" filter="blinds(horizontal)">
                                      <p:cBhvr additive="repl">
                                        <p:cTn id="21" dur="500"/>
                                        <p:tgtEl>
                                          <p:spTgt spid="15364">
                                            <p:txEl>
                                              <p:pRg st="9" end="9"/>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nodeType="clickEffect">
                                  <p:stCondLst>
                                    <p:cond delay="0"/>
                                  </p:stCondLst>
                                  <p:childTnLst>
                                    <p:set>
                                      <p:cBhvr additive="repl">
                                        <p:cTn id="25" dur="1" fill="hold">
                                          <p:stCondLst>
                                            <p:cond delay="0"/>
                                          </p:stCondLst>
                                        </p:cTn>
                                        <p:tgtEl>
                                          <p:spTgt spid="15365"/>
                                        </p:tgtEl>
                                        <p:attrNameLst>
                                          <p:attrName>style.visibility</p:attrName>
                                        </p:attrNameLst>
                                      </p:cBhvr>
                                      <p:to>
                                        <p:strVal val="visible"/>
                                      </p:to>
                                    </p:set>
                                    <p:animEffect transition="in" filter="box(out)">
                                      <p:cBhvr additive="repl">
                                        <p:cTn id="26"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79388" y="115888"/>
            <a:ext cx="8713787" cy="165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ts val="1125"/>
              </a:spcBef>
              <a:spcAft>
                <a:spcPct val="0"/>
              </a:spcAft>
              <a:buSzPct val="100000"/>
            </a:pPr>
            <a:r>
              <a:rPr altLang="it-IT" sz="1800" b="1" i="1" u="sng" kern="1200" smtClean="0">
                <a:solidFill>
                  <a:srgbClr val="FF388C"/>
                </a:solidFill>
                <a:latin typeface="Century Gothic" panose="020B0502020202020204" pitchFamily="34" charset="0"/>
                <a:cs typeface="+mn-cs"/>
              </a:rPr>
              <a:t>Evoluzione delle conoscenze Anatomiche</a:t>
            </a:r>
          </a:p>
          <a:p>
            <a:pPr algn="l" defTabSz="449263" rtl="0" fontAlgn="base">
              <a:spcBef>
                <a:spcPts val="875"/>
              </a:spcBef>
              <a:spcAft>
                <a:spcPct val="0"/>
              </a:spcAft>
              <a:buSzPct val="100000"/>
            </a:pPr>
            <a:r>
              <a:rPr altLang="it-IT" sz="1400" kern="1200" smtClean="0">
                <a:latin typeface="Century Gothic" panose="020B0502020202020204" pitchFamily="34" charset="0"/>
                <a:cs typeface="+mn-cs"/>
              </a:rPr>
              <a:t>Recenti evidenze ( Kijoshima 2004, Sato 2001, Menon 2005) indicano l’esistenza di un decorso più complesso delle fibre del fascio neurovascolare che dimostra diramazioni nervose anche sulla porzione dorsolaterale di ciascun lato della prostata al di fuori della capsula prostatica.</a:t>
            </a:r>
          </a:p>
          <a:p>
            <a:pPr algn="l" defTabSz="449263" rtl="0" fontAlgn="base">
              <a:spcBef>
                <a:spcPts val="875"/>
              </a:spcBef>
              <a:spcAft>
                <a:spcPct val="0"/>
              </a:spcAft>
              <a:buSzPct val="100000"/>
            </a:pPr>
            <a:r>
              <a:rPr altLang="it-IT" sz="1400" kern="1200" smtClean="0">
                <a:latin typeface="Century Gothic" panose="020B0502020202020204" pitchFamily="34" charset="0"/>
                <a:cs typeface="+mn-cs"/>
              </a:rPr>
              <a:t>Circa il 20-25% delle terminazioni nervose provenienti dal plesso prostatico, decorrono anterolateralmente nello spessore della fascia periprostatica, sulla faccia anteriore della prostata.</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7700"/>
            <a:ext cx="5916612" cy="2178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95750"/>
            <a:ext cx="5422900" cy="2646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37249462"/>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250825" y="44450"/>
            <a:ext cx="87137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125"/>
              </a:spcBef>
              <a:spcAft>
                <a:spcPct val="0"/>
              </a:spcAft>
              <a:buSzPct val="100000"/>
            </a:pPr>
            <a:r>
              <a:rPr altLang="it-IT" sz="1800" kern="1200" smtClean="0">
                <a:solidFill>
                  <a:srgbClr val="FF388C"/>
                </a:solidFill>
                <a:cs typeface="+mn-cs"/>
              </a:rPr>
              <a:t>La Prevenzione della Disfunzione Erettiva nella Chirurgia Pelvica Demolitiva</a:t>
            </a:r>
          </a:p>
        </p:txBody>
      </p:sp>
      <p:sp>
        <p:nvSpPr>
          <p:cNvPr id="17410" name="Text Box 2"/>
          <p:cNvSpPr txBox="1">
            <a:spLocks noChangeArrowheads="1"/>
          </p:cNvSpPr>
          <p:nvPr/>
        </p:nvSpPr>
        <p:spPr bwMode="auto">
          <a:xfrm>
            <a:off x="539750" y="404813"/>
            <a:ext cx="8135938" cy="312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ts val="1125"/>
              </a:spcBef>
              <a:spcAft>
                <a:spcPct val="0"/>
              </a:spcAft>
              <a:buSzPct val="100000"/>
            </a:pPr>
            <a:r>
              <a:rPr altLang="it-IT" sz="1800" b="1" i="1" u="sng" kern="1200" smtClean="0">
                <a:cs typeface="+mn-cs"/>
              </a:rPr>
              <a:t>Prostatectomia Radicale Nerve – Sparing: cosa c’è di nuovo?</a:t>
            </a:r>
          </a:p>
          <a:p>
            <a:pPr algn="l" defTabSz="449263" rtl="0" fontAlgn="base">
              <a:spcBef>
                <a:spcPts val="1125"/>
              </a:spcBef>
              <a:spcAft>
                <a:spcPct val="0"/>
              </a:spcAft>
              <a:buSzPct val="100000"/>
            </a:pPr>
            <a:r>
              <a:rPr altLang="it-IT" sz="1800" kern="1200" smtClean="0">
                <a:cs typeface="+mn-cs"/>
              </a:rPr>
              <a:t>La tecnica di Walsh e le successive modifiche prevedono un piano di dissezione </a:t>
            </a:r>
            <a:r>
              <a:rPr altLang="it-IT" sz="1800" kern="1200" smtClean="0">
                <a:solidFill>
                  <a:srgbClr val="FF388C"/>
                </a:solidFill>
                <a:cs typeface="+mn-cs"/>
              </a:rPr>
              <a:t>interfasciale</a:t>
            </a:r>
            <a:r>
              <a:rPr altLang="it-IT" sz="1800" kern="1200" smtClean="0">
                <a:cs typeface="+mn-cs"/>
              </a:rPr>
              <a:t> allo scopo di liberare il fascio neurovascolare.</a:t>
            </a:r>
          </a:p>
          <a:p>
            <a:pPr algn="l" defTabSz="449263" rtl="0" fontAlgn="base">
              <a:spcBef>
                <a:spcPts val="1125"/>
              </a:spcBef>
              <a:spcAft>
                <a:spcPct val="0"/>
              </a:spcAft>
              <a:buSzPct val="100000"/>
            </a:pPr>
            <a:r>
              <a:rPr altLang="it-IT" sz="1800" kern="1200" smtClean="0">
                <a:cs typeface="+mn-cs"/>
              </a:rPr>
              <a:t>L’evoluzione delle conoscenze anatomiche, hanno suggerito l’utilizzo di una dissezione </a:t>
            </a:r>
            <a:r>
              <a:rPr altLang="it-IT" sz="1800" kern="1200" smtClean="0">
                <a:solidFill>
                  <a:srgbClr val="FF388C"/>
                </a:solidFill>
                <a:cs typeface="+mn-cs"/>
              </a:rPr>
              <a:t>intrafasciale </a:t>
            </a:r>
            <a:r>
              <a:rPr altLang="it-IT" sz="1800" kern="1200" smtClean="0">
                <a:cs typeface="+mn-cs"/>
              </a:rPr>
              <a:t>lungo la capsula prostatica per rilasciare il fascio vascolo nervoso con l’intento di preservare quante più fibre nervose possibili sulla faccia anterolaterale della prostata. L’incisione della fascia prostatica sulla faccia anteriore della ghiandola, seguendo poi il piano dissezione intrafasciale (piano tra la fascia periprostatica e la capsula prostatica) permetterebbe  di preservare i nervi distribuiti sulla superficie anterolaterale della prostata.</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573463"/>
            <a:ext cx="3524250" cy="321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578225"/>
            <a:ext cx="2703513" cy="3235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8958262"/>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565400"/>
            <a:ext cx="7272338" cy="3848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Text Box 2"/>
          <p:cNvSpPr txBox="1">
            <a:spLocks noChangeArrowheads="1"/>
          </p:cNvSpPr>
          <p:nvPr/>
        </p:nvSpPr>
        <p:spPr bwMode="auto">
          <a:xfrm>
            <a:off x="250825" y="260350"/>
            <a:ext cx="8229600" cy="187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46088" indent="-381000">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lnSpc>
                <a:spcPct val="80000"/>
              </a:lnSpc>
              <a:spcBef>
                <a:spcPts val="500"/>
              </a:spcBef>
              <a:spcAft>
                <a:spcPct val="0"/>
              </a:spcAft>
              <a:buSzPct val="80000"/>
            </a:pPr>
            <a:endParaRPr altLang="it-IT" sz="2000" kern="1200" smtClean="0">
              <a:cs typeface="+mn-cs"/>
            </a:endParaRPr>
          </a:p>
          <a:p>
            <a:pPr algn="l" defTabSz="449263" rtl="0" fontAlgn="base">
              <a:lnSpc>
                <a:spcPct val="80000"/>
              </a:lnSpc>
              <a:spcBef>
                <a:spcPts val="500"/>
              </a:spcBef>
              <a:spcAft>
                <a:spcPct val="0"/>
              </a:spcAft>
              <a:buSzPct val="80000"/>
            </a:pPr>
            <a:r>
              <a:rPr altLang="it-IT" sz="2000" kern="1200" smtClean="0">
                <a:cs typeface="+mn-cs"/>
              </a:rPr>
              <a:t>	L’approcio intrafasciale ha trovato la prima applicazione nelle tecniche laparoscopiche </a:t>
            </a:r>
            <a:r>
              <a:rPr altLang="it-IT" sz="2000" kern="1200" smtClean="0">
                <a:solidFill>
                  <a:srgbClr val="FF388C"/>
                </a:solidFill>
                <a:cs typeface="+mn-cs"/>
              </a:rPr>
              <a:t>robotiche</a:t>
            </a:r>
            <a:r>
              <a:rPr altLang="it-IT" sz="2000" kern="1200" smtClean="0">
                <a:cs typeface="+mn-cs"/>
              </a:rPr>
              <a:t> che dovrebbero permettere, grazie alla magnificenza fornita dalla telecamera e alla tridimensionalità della immagine , un migliore riconoscimento dei piani di dissezione</a:t>
            </a:r>
          </a:p>
        </p:txBody>
      </p:sp>
    </p:spTree>
    <p:extLst>
      <p:ext uri="{BB962C8B-B14F-4D97-AF65-F5344CB8AC3E}">
        <p14:creationId xmlns:p14="http://schemas.microsoft.com/office/powerpoint/2010/main" val="861560278"/>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88913"/>
            <a:ext cx="2806700" cy="882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1125538"/>
            <a:ext cx="3657600" cy="386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3357563"/>
            <a:ext cx="3395663" cy="3290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188913"/>
            <a:ext cx="2908300" cy="3024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Text Box 5"/>
          <p:cNvSpPr txBox="1">
            <a:spLocks noChangeArrowheads="1"/>
          </p:cNvSpPr>
          <p:nvPr/>
        </p:nvSpPr>
        <p:spPr bwMode="auto">
          <a:xfrm>
            <a:off x="395288" y="5084763"/>
            <a:ext cx="4752975" cy="158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ts val="875"/>
              </a:spcBef>
              <a:spcAft>
                <a:spcPct val="0"/>
              </a:spcAft>
              <a:buSzPct val="100000"/>
            </a:pPr>
            <a:r>
              <a:rPr altLang="it-IT" sz="1400" kern="1200" smtClean="0">
                <a:latin typeface="Century Gothic" panose="020B0502020202020204" pitchFamily="34" charset="0"/>
                <a:cs typeface="+mn-cs"/>
              </a:rPr>
              <a:t>Tale tecnica </a:t>
            </a:r>
            <a:r>
              <a:rPr altLang="it-IT" sz="1400" b="1" i="1" kern="1200" smtClean="0">
                <a:latin typeface="Century Gothic" panose="020B0502020202020204" pitchFamily="34" charset="0"/>
                <a:cs typeface="+mn-cs"/>
              </a:rPr>
              <a:t>(Veil of Aphrodite tecnique)</a:t>
            </a:r>
            <a:r>
              <a:rPr altLang="it-IT" sz="1400" kern="1200" smtClean="0">
                <a:latin typeface="Century Gothic" panose="020B0502020202020204" pitchFamily="34" charset="0"/>
                <a:cs typeface="+mn-cs"/>
              </a:rPr>
              <a:t> non prevede l’incisione della fascia endopelvica. Il piano tra la fascia prostatica e la capsula è sviluppato cranialmente alla base delle vescicole seminali e dopo la sezione del collo vescicale. Dopo aver individuato il corretto piano questo viene sviluppato fino a mobilizzare completamente la fascia prostatica dalla superficie anteriore della prostata</a:t>
            </a:r>
          </a:p>
        </p:txBody>
      </p:sp>
    </p:spTree>
    <p:extLst>
      <p:ext uri="{BB962C8B-B14F-4D97-AF65-F5344CB8AC3E}">
        <p14:creationId xmlns:p14="http://schemas.microsoft.com/office/powerpoint/2010/main" val="1898595396"/>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92150"/>
            <a:ext cx="7219950" cy="4162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Text Box 2"/>
          <p:cNvSpPr txBox="1">
            <a:spLocks noChangeArrowheads="1"/>
          </p:cNvSpPr>
          <p:nvPr/>
        </p:nvSpPr>
        <p:spPr bwMode="auto">
          <a:xfrm>
            <a:off x="971550" y="5516563"/>
            <a:ext cx="79216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ts val="1500"/>
              </a:spcBef>
              <a:spcAft>
                <a:spcPct val="0"/>
              </a:spcAft>
              <a:buSzPct val="100000"/>
            </a:pPr>
            <a:r>
              <a:rPr altLang="it-IT" kern="1200" smtClean="0">
                <a:latin typeface="Century Gothic" panose="020B0502020202020204" pitchFamily="34" charset="0"/>
                <a:cs typeface="+mn-cs"/>
              </a:rPr>
              <a:t>Approccio intrafasciale con laparoscopia tradizionale</a:t>
            </a:r>
          </a:p>
        </p:txBody>
      </p:sp>
    </p:spTree>
    <p:extLst>
      <p:ext uri="{BB962C8B-B14F-4D97-AF65-F5344CB8AC3E}">
        <p14:creationId xmlns:p14="http://schemas.microsoft.com/office/powerpoint/2010/main" val="3474714973"/>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908050"/>
            <a:ext cx="6581775" cy="4268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Text Box 2"/>
          <p:cNvSpPr txBox="1">
            <a:spLocks noChangeArrowheads="1"/>
          </p:cNvSpPr>
          <p:nvPr/>
        </p:nvSpPr>
        <p:spPr bwMode="auto">
          <a:xfrm>
            <a:off x="376238" y="5407025"/>
            <a:ext cx="808355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ct val="0"/>
              </a:spcBef>
              <a:spcAft>
                <a:spcPct val="0"/>
              </a:spcAft>
              <a:buSzPct val="100000"/>
            </a:pPr>
            <a:r>
              <a:rPr altLang="it-IT" sz="1800" kern="1200" smtClean="0">
                <a:cs typeface="+mn-cs"/>
              </a:rPr>
              <a:t>Cominciando dal collo vescicale, si esegue una incisione bilaterale della fascia periprostatica verso l’apice, rimanendo mediali ai legamenti pubo-prostatici. Il piano corretto viene riconosciuto dall’aspetto liscio e lucente della capsula prostatica. La fascia periprostatica laterale, cosi come la fascia endopelvica rimane intatta.</a:t>
            </a:r>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71438"/>
            <a:ext cx="5113337" cy="836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50768183"/>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71438"/>
            <a:ext cx="5113337" cy="836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565400"/>
            <a:ext cx="8642350" cy="2951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3"/>
          <p:cNvSpPr txBox="1">
            <a:spLocks noChangeArrowheads="1"/>
          </p:cNvSpPr>
          <p:nvPr/>
        </p:nvSpPr>
        <p:spPr bwMode="auto">
          <a:xfrm>
            <a:off x="395288" y="1412875"/>
            <a:ext cx="3384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ts val="1750"/>
              </a:spcBef>
              <a:spcAft>
                <a:spcPct val="0"/>
              </a:spcAft>
              <a:buSzPct val="100000"/>
            </a:pPr>
            <a:r>
              <a:rPr altLang="it-IT" sz="2800" b="1" kern="1200" smtClean="0">
                <a:latin typeface="Century Gothic" panose="020B0502020202020204" pitchFamily="34" charset="0"/>
                <a:cs typeface="+mn-cs"/>
              </a:rPr>
              <a:t>RISULTATI</a:t>
            </a:r>
          </a:p>
        </p:txBody>
      </p:sp>
      <p:sp>
        <p:nvSpPr>
          <p:cNvPr id="22532" name="AutoShape 4"/>
          <p:cNvSpPr>
            <a:spLocks noChangeArrowheads="1"/>
          </p:cNvSpPr>
          <p:nvPr/>
        </p:nvSpPr>
        <p:spPr bwMode="auto">
          <a:xfrm>
            <a:off x="395288" y="4724400"/>
            <a:ext cx="7529512" cy="228600"/>
          </a:xfrm>
          <a:prstGeom prst="flowChartAlternateProcess">
            <a:avLst/>
          </a:prstGeom>
          <a:noFill/>
          <a:ln w="19080" cap="sq">
            <a:solidFill>
              <a:srgbClr val="FF2489"/>
            </a:solidFill>
            <a:round/>
            <a:headEnd/>
            <a:tailEnd/>
          </a:ln>
          <a:effectLst>
            <a:outerShdw dist="38168" dir="14693110" algn="ctr" rotWithShape="0">
              <a:srgbClr val="808080">
                <a:alpha val="60022"/>
              </a:srgbClr>
            </a:outerShdw>
          </a:effectLst>
          <a:extLst>
            <a:ext uri="{909E8E84-426E-40DD-AFC4-6F175D3DCCD1}">
              <a14:hiddenFill xmlns:a14="http://schemas.microsoft.com/office/drawing/2010/main">
                <a:solidFill>
                  <a:srgbClr val="FFFFFF"/>
                </a:solidFill>
              </a14:hiddenFill>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346999667"/>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03188" y="333375"/>
            <a:ext cx="8937625"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750"/>
              </a:spcBef>
              <a:spcAft>
                <a:spcPct val="0"/>
              </a:spcAft>
              <a:buSzPct val="100000"/>
            </a:pPr>
            <a:endParaRPr altLang="it-IT" sz="2800" b="1" kern="1200" smtClean="0">
              <a:solidFill>
                <a:srgbClr val="FF3300"/>
              </a:solidFill>
              <a:latin typeface="Comic Sans MS" panose="030F0702030302020204" pitchFamily="66" charset="0"/>
              <a:cs typeface="+mn-cs"/>
            </a:endParaRPr>
          </a:p>
          <a:p>
            <a:pPr defTabSz="449263" rtl="0" fontAlgn="base">
              <a:spcBef>
                <a:spcPts val="1750"/>
              </a:spcBef>
              <a:spcAft>
                <a:spcPct val="0"/>
              </a:spcAft>
              <a:buSzPct val="100000"/>
            </a:pPr>
            <a:endParaRPr altLang="it-IT" sz="2800" b="1" kern="1200" smtClean="0">
              <a:solidFill>
                <a:srgbClr val="FF3300"/>
              </a:solidFill>
              <a:latin typeface="Comic Sans MS" panose="030F0702030302020204" pitchFamily="66" charset="0"/>
              <a:cs typeface="+mn-cs"/>
            </a:endParaRPr>
          </a:p>
        </p:txBody>
      </p:sp>
      <p:sp>
        <p:nvSpPr>
          <p:cNvPr id="5122" name="Text Box 2"/>
          <p:cNvSpPr txBox="1">
            <a:spLocks noChangeArrowheads="1"/>
          </p:cNvSpPr>
          <p:nvPr/>
        </p:nvSpPr>
        <p:spPr bwMode="auto">
          <a:xfrm>
            <a:off x="6280150" y="3160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5123" name="Text Box 3"/>
          <p:cNvSpPr txBox="1">
            <a:spLocks noChangeArrowheads="1"/>
          </p:cNvSpPr>
          <p:nvPr/>
        </p:nvSpPr>
        <p:spPr bwMode="auto">
          <a:xfrm>
            <a:off x="611188" y="1052513"/>
            <a:ext cx="8208962" cy="506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750"/>
              </a:spcBef>
              <a:spcAft>
                <a:spcPct val="0"/>
              </a:spcAft>
              <a:buSzPct val="100000"/>
            </a:pPr>
            <a:r>
              <a:rPr altLang="it-IT" sz="2800" kern="1200" smtClean="0">
                <a:latin typeface="Century Gothic" panose="020B0502020202020204" pitchFamily="34" charset="0"/>
                <a:cs typeface="+mn-cs"/>
              </a:rPr>
              <a:t>D.E. dopo chirurgia pelvica</a:t>
            </a:r>
          </a:p>
          <a:p>
            <a:pPr defTabSz="449263" rtl="0" fontAlgn="base">
              <a:spcBef>
                <a:spcPts val="1750"/>
              </a:spcBef>
              <a:spcAft>
                <a:spcPct val="0"/>
              </a:spcAft>
              <a:buSzPct val="100000"/>
            </a:pPr>
            <a:endParaRPr altLang="it-IT" sz="2800" kern="1200" smtClean="0">
              <a:latin typeface="Century Gothic" panose="020B0502020202020204" pitchFamily="34" charset="0"/>
              <a:cs typeface="+mn-cs"/>
            </a:endParaRPr>
          </a:p>
          <a:p>
            <a:pPr defTabSz="449263" rtl="0" fontAlgn="base">
              <a:spcBef>
                <a:spcPts val="1750"/>
              </a:spcBef>
              <a:spcAft>
                <a:spcPct val="0"/>
              </a:spcAft>
              <a:buSzPct val="100000"/>
            </a:pPr>
            <a:r>
              <a:rPr altLang="it-IT" sz="2800" kern="1200" smtClean="0">
                <a:latin typeface="Century Gothic" panose="020B0502020202020204" pitchFamily="34" charset="0"/>
                <a:cs typeface="+mn-cs"/>
              </a:rPr>
              <a:t>Cistectomia radicale</a:t>
            </a:r>
          </a:p>
          <a:p>
            <a:pPr defTabSz="449263" rtl="0" fontAlgn="base">
              <a:spcBef>
                <a:spcPts val="1750"/>
              </a:spcBef>
              <a:spcAft>
                <a:spcPct val="0"/>
              </a:spcAft>
              <a:buSzPct val="100000"/>
            </a:pPr>
            <a:r>
              <a:rPr altLang="it-IT" sz="2800" kern="1200" smtClean="0">
                <a:latin typeface="Century Gothic" panose="020B0502020202020204" pitchFamily="34" charset="0"/>
                <a:cs typeface="+mn-cs"/>
              </a:rPr>
              <a:t>Prostatectomia radicale</a:t>
            </a:r>
          </a:p>
          <a:p>
            <a:pPr defTabSz="449263" rtl="0" fontAlgn="base">
              <a:spcBef>
                <a:spcPts val="1750"/>
              </a:spcBef>
              <a:spcAft>
                <a:spcPct val="0"/>
              </a:spcAft>
              <a:buSzPct val="100000"/>
            </a:pPr>
            <a:r>
              <a:rPr altLang="it-IT" sz="2800" kern="1200" smtClean="0">
                <a:latin typeface="Century Gothic" panose="020B0502020202020204" pitchFamily="34" charset="0"/>
                <a:cs typeface="+mn-cs"/>
              </a:rPr>
              <a:t>Chirurgia del retto</a:t>
            </a:r>
          </a:p>
          <a:p>
            <a:pPr defTabSz="449263" rtl="0" fontAlgn="base">
              <a:spcBef>
                <a:spcPts val="1750"/>
              </a:spcBef>
              <a:spcAft>
                <a:spcPct val="0"/>
              </a:spcAft>
              <a:buSzPct val="100000"/>
            </a:pPr>
            <a:endParaRPr altLang="it-IT" sz="2800" kern="1200" smtClean="0">
              <a:latin typeface="Century Gothic" panose="020B0502020202020204" pitchFamily="34" charset="0"/>
              <a:cs typeface="+mn-cs"/>
            </a:endParaRPr>
          </a:p>
          <a:p>
            <a:pPr defTabSz="449263" rtl="0" fontAlgn="base">
              <a:spcBef>
                <a:spcPts val="1750"/>
              </a:spcBef>
              <a:spcAft>
                <a:spcPct val="0"/>
              </a:spcAft>
              <a:buSzPct val="100000"/>
            </a:pPr>
            <a:r>
              <a:rPr altLang="it-IT" sz="2800" kern="1200" smtClean="0">
                <a:latin typeface="Century Gothic" panose="020B0502020202020204" pitchFamily="34" charset="0"/>
                <a:cs typeface="+mn-cs"/>
              </a:rPr>
              <a:t>Condiziona fortemente l’outcome</a:t>
            </a:r>
          </a:p>
          <a:p>
            <a:pPr defTabSz="449263" rtl="0" fontAlgn="base">
              <a:spcBef>
                <a:spcPts val="1750"/>
              </a:spcBef>
              <a:spcAft>
                <a:spcPct val="0"/>
              </a:spcAft>
              <a:buSzPct val="100000"/>
            </a:pPr>
            <a:r>
              <a:rPr altLang="it-IT" sz="2800" kern="1200" smtClean="0">
                <a:latin typeface="Century Gothic" panose="020B0502020202020204" pitchFamily="34" charset="0"/>
                <a:cs typeface="+mn-cs"/>
              </a:rPr>
              <a:t> </a:t>
            </a:r>
          </a:p>
        </p:txBody>
      </p:sp>
    </p:spTree>
    <p:extLst>
      <p:ext uri="{BB962C8B-B14F-4D97-AF65-F5344CB8AC3E}">
        <p14:creationId xmlns:p14="http://schemas.microsoft.com/office/powerpoint/2010/main" val="91149667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123">
                                            <p:txEl>
                                              <p:pRg st="6" end="6"/>
                                            </p:txEl>
                                          </p:spTgt>
                                        </p:tgtEl>
                                        <p:attrNameLst>
                                          <p:attrName>style.visibility</p:attrName>
                                        </p:attrNameLst>
                                      </p:cBhvr>
                                      <p:to>
                                        <p:strVal val="visible"/>
                                      </p:to>
                                    </p:set>
                                    <p:animEffect transition="in" filter="blinds(horizontal)">
                                      <p:cBhvr additive="repl">
                                        <p:cTn id="7" dur="500"/>
                                        <p:tgtEl>
                                          <p:spTgt spid="5123">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5123">
                                            <p:txEl>
                                              <p:pRg st="7" end="7"/>
                                            </p:txEl>
                                          </p:spTgt>
                                        </p:tgtEl>
                                        <p:attrNameLst>
                                          <p:attrName>style.visibility</p:attrName>
                                        </p:attrNameLst>
                                      </p:cBhvr>
                                      <p:to>
                                        <p:strVal val="visible"/>
                                      </p:to>
                                    </p:set>
                                    <p:animEffect transition="in" filter="blinds(horizontal)">
                                      <p:cBhvr additive="repl">
                                        <p:cTn id="1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07950" y="620713"/>
            <a:ext cx="89281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125"/>
              </a:spcBef>
              <a:spcAft>
                <a:spcPct val="0"/>
              </a:spcAft>
              <a:buSzPct val="100000"/>
            </a:pPr>
            <a:r>
              <a:rPr altLang="it-IT" sz="1800" i="1" kern="1200" smtClean="0">
                <a:latin typeface="Century Gothic" panose="020B0502020202020204" pitchFamily="34" charset="0"/>
                <a:cs typeface="+mn-cs"/>
              </a:rPr>
              <a:t>Tecnica intrafasciale in open</a:t>
            </a: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852613"/>
            <a:ext cx="7993063" cy="380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04046460"/>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681538" cy="2230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636838"/>
            <a:ext cx="3276600" cy="3500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5600" y="476250"/>
            <a:ext cx="3489325" cy="290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3716338"/>
            <a:ext cx="3489325" cy="2890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00052948"/>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250825" y="182563"/>
            <a:ext cx="87137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125"/>
              </a:spcBef>
              <a:spcAft>
                <a:spcPct val="0"/>
              </a:spcAft>
              <a:buSzPct val="100000"/>
            </a:pPr>
            <a:r>
              <a:rPr altLang="it-IT" sz="1800" kern="1200" smtClean="0">
                <a:latin typeface="Century Gothic" panose="020B0502020202020204" pitchFamily="34" charset="0"/>
                <a:cs typeface="+mn-cs"/>
              </a:rPr>
              <a:t>La Prevenzione della Disfunzione Erettiva nella Chirurgia Pelvica Demolitiva</a:t>
            </a:r>
          </a:p>
        </p:txBody>
      </p:sp>
      <p:sp>
        <p:nvSpPr>
          <p:cNvPr id="25602" name="Text Box 2"/>
          <p:cNvSpPr txBox="1">
            <a:spLocks noChangeArrowheads="1"/>
          </p:cNvSpPr>
          <p:nvPr/>
        </p:nvSpPr>
        <p:spPr bwMode="auto">
          <a:xfrm>
            <a:off x="107950" y="620713"/>
            <a:ext cx="89281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125"/>
              </a:spcBef>
              <a:spcAft>
                <a:spcPct val="0"/>
              </a:spcAft>
              <a:buSzPct val="100000"/>
            </a:pPr>
            <a:r>
              <a:rPr altLang="it-IT" sz="1800" i="1" kern="1200" smtClean="0">
                <a:latin typeface="Century Gothic" panose="020B0502020202020204" pitchFamily="34" charset="0"/>
                <a:cs typeface="+mn-cs"/>
              </a:rPr>
              <a:t>L’approccio intrafasciale è esclusivo delle tecniche laproscopiche?</a:t>
            </a:r>
          </a:p>
        </p:txBody>
      </p:sp>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700213"/>
            <a:ext cx="8424863" cy="421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3561498"/>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15888"/>
            <a:ext cx="7369175" cy="219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913" y="2349500"/>
            <a:ext cx="6530975" cy="436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23010980"/>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15888"/>
            <a:ext cx="2952750" cy="1477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844675"/>
            <a:ext cx="2998788" cy="4076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260350"/>
            <a:ext cx="2881313" cy="2135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6588" y="2420938"/>
            <a:ext cx="3427412" cy="273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8038" y="4437063"/>
            <a:ext cx="3046412" cy="2263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37960902"/>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88913"/>
            <a:ext cx="4068762" cy="2036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4" name="Text Box 2"/>
          <p:cNvSpPr txBox="1">
            <a:spLocks noChangeArrowheads="1"/>
          </p:cNvSpPr>
          <p:nvPr/>
        </p:nvSpPr>
        <p:spPr bwMode="auto">
          <a:xfrm>
            <a:off x="457200" y="5084763"/>
            <a:ext cx="8229600" cy="143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44500" indent="-382588">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ts val="600"/>
              </a:spcBef>
              <a:spcAft>
                <a:spcPct val="0"/>
              </a:spcAft>
              <a:buClr>
                <a:srgbClr val="FF388C"/>
              </a:buClr>
              <a:buSzPct val="80000"/>
              <a:buFont typeface="Wingdings 2" panose="05020102010507070707" pitchFamily="18" charset="2"/>
              <a:buChar char=""/>
            </a:pPr>
            <a:r>
              <a:rPr altLang="it-IT" kern="1200" smtClean="0">
                <a:latin typeface="Century Gothic" panose="020B0502020202020204" pitchFamily="34" charset="0"/>
                <a:cs typeface="+mn-cs"/>
              </a:rPr>
              <a:t>Forte associazione tra recupero della potenza sessuale, preservazione uni o bilaterale dei fasci ed età</a:t>
            </a:r>
          </a:p>
        </p:txBody>
      </p:sp>
      <p:pic>
        <p:nvPicPr>
          <p:cNvPr id="286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2349500"/>
            <a:ext cx="8424863" cy="2303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5219700" y="692150"/>
            <a:ext cx="27368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ts val="1750"/>
              </a:spcBef>
              <a:spcAft>
                <a:spcPct val="0"/>
              </a:spcAft>
              <a:buSzPct val="100000"/>
            </a:pPr>
            <a:r>
              <a:rPr altLang="it-IT" sz="2800" b="1" kern="1200" smtClean="0">
                <a:latin typeface="Century Gothic" panose="020B0502020202020204" pitchFamily="34" charset="0"/>
                <a:cs typeface="+mn-cs"/>
              </a:rPr>
              <a:t>Risultati</a:t>
            </a:r>
          </a:p>
        </p:txBody>
      </p:sp>
      <p:sp>
        <p:nvSpPr>
          <p:cNvPr id="28677" name="AutoShape 5"/>
          <p:cNvSpPr>
            <a:spLocks noChangeArrowheads="1"/>
          </p:cNvSpPr>
          <p:nvPr/>
        </p:nvSpPr>
        <p:spPr bwMode="auto">
          <a:xfrm>
            <a:off x="1981200" y="4292600"/>
            <a:ext cx="431800" cy="287338"/>
          </a:xfrm>
          <a:prstGeom prst="roundRect">
            <a:avLst>
              <a:gd name="adj" fmla="val 16667"/>
            </a:avLst>
          </a:prstGeom>
          <a:noFill/>
          <a:ln w="38160" cap="sq">
            <a:solidFill>
              <a:srgbClr val="17BBF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28678" name="AutoShape 6"/>
          <p:cNvSpPr>
            <a:spLocks noChangeArrowheads="1"/>
          </p:cNvSpPr>
          <p:nvPr/>
        </p:nvSpPr>
        <p:spPr bwMode="auto">
          <a:xfrm>
            <a:off x="6705600" y="4284663"/>
            <a:ext cx="431800" cy="287337"/>
          </a:xfrm>
          <a:prstGeom prst="roundRect">
            <a:avLst>
              <a:gd name="adj" fmla="val 16667"/>
            </a:avLst>
          </a:prstGeom>
          <a:noFill/>
          <a:ln w="38160" cap="sq">
            <a:solidFill>
              <a:srgbClr val="17BBF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28679" name="AutoShape 7"/>
          <p:cNvSpPr>
            <a:spLocks noChangeArrowheads="1"/>
          </p:cNvSpPr>
          <p:nvPr/>
        </p:nvSpPr>
        <p:spPr bwMode="auto">
          <a:xfrm>
            <a:off x="4368800" y="4284663"/>
            <a:ext cx="431800" cy="287337"/>
          </a:xfrm>
          <a:prstGeom prst="roundRect">
            <a:avLst>
              <a:gd name="adj" fmla="val 16667"/>
            </a:avLst>
          </a:prstGeom>
          <a:noFill/>
          <a:ln w="38160" cap="sq">
            <a:solidFill>
              <a:srgbClr val="17BBF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498329208"/>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88913"/>
            <a:ext cx="6064250" cy="1693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8" name="Text Box 2"/>
          <p:cNvSpPr txBox="1">
            <a:spLocks noChangeArrowheads="1"/>
          </p:cNvSpPr>
          <p:nvPr/>
        </p:nvSpPr>
        <p:spPr bwMode="auto">
          <a:xfrm>
            <a:off x="457200" y="1882775"/>
            <a:ext cx="8229600" cy="241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47675" indent="-379413">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ts val="500"/>
              </a:spcBef>
              <a:spcAft>
                <a:spcPct val="0"/>
              </a:spcAft>
              <a:buSzPct val="80000"/>
            </a:pPr>
            <a:r>
              <a:rPr altLang="it-IT" sz="2000" b="1" kern="1200" smtClean="0">
                <a:latin typeface="Century Gothic" panose="020B0502020202020204" pitchFamily="34" charset="0"/>
                <a:cs typeface="+mn-cs"/>
              </a:rPr>
              <a:t>Risultati:</a:t>
            </a:r>
          </a:p>
          <a:p>
            <a:pPr algn="l" defTabSz="449263" rtl="0" fontAlgn="base">
              <a:spcBef>
                <a:spcPts val="500"/>
              </a:spcBef>
              <a:spcAft>
                <a:spcPct val="0"/>
              </a:spcAft>
              <a:buClr>
                <a:srgbClr val="FF388C"/>
              </a:buClr>
              <a:buSzPct val="80000"/>
              <a:buFont typeface="Wingdings 2" panose="05020102010507070707" pitchFamily="18" charset="2"/>
              <a:buChar char=""/>
            </a:pPr>
            <a:r>
              <a:rPr altLang="it-IT" sz="2000" kern="1200" smtClean="0">
                <a:latin typeface="Century Gothic" panose="020B0502020202020204" pitchFamily="34" charset="0"/>
                <a:cs typeface="+mn-cs"/>
              </a:rPr>
              <a:t>L’approccio intrafasciale ha incrementato significativamente il recupero della potenza sessuale </a:t>
            </a:r>
            <a:r>
              <a:rPr altLang="it-IT" sz="2000" b="1" kern="1200" smtClean="0">
                <a:solidFill>
                  <a:srgbClr val="FF388C"/>
                </a:solidFill>
                <a:latin typeface="Century Gothic" panose="020B0502020202020204" pitchFamily="34" charset="0"/>
                <a:cs typeface="+mn-cs"/>
              </a:rPr>
              <a:t>con il 59%-92% dei pz in grado di avere rapporti completi</a:t>
            </a:r>
            <a:r>
              <a:rPr altLang="it-IT" sz="2000" kern="1200" smtClean="0">
                <a:latin typeface="Century Gothic" panose="020B0502020202020204" pitchFamily="34" charset="0"/>
                <a:cs typeface="+mn-cs"/>
              </a:rPr>
              <a:t> ad un anno dalla procedura (solo il 20% di questi utilizza, a propria discrezione, PDE5 inibitori)</a:t>
            </a:r>
          </a:p>
          <a:p>
            <a:pPr algn="l" defTabSz="449263" rtl="0" fontAlgn="base">
              <a:spcBef>
                <a:spcPts val="500"/>
              </a:spcBef>
              <a:spcAft>
                <a:spcPct val="0"/>
              </a:spcAft>
              <a:buSzPct val="80000"/>
            </a:pPr>
            <a:endParaRPr altLang="it-IT" sz="2000" kern="1200" smtClean="0">
              <a:latin typeface="Century Gothic" panose="020B0502020202020204" pitchFamily="34" charset="0"/>
              <a:cs typeface="+mn-cs"/>
            </a:endParaRPr>
          </a:p>
          <a:p>
            <a:pPr algn="l" defTabSz="449263" rtl="0" fontAlgn="base">
              <a:spcBef>
                <a:spcPts val="500"/>
              </a:spcBef>
              <a:spcAft>
                <a:spcPct val="0"/>
              </a:spcAft>
              <a:buSzPct val="80000"/>
            </a:pPr>
            <a:endParaRPr altLang="it-IT" sz="2000" kern="1200" smtClean="0">
              <a:latin typeface="Century Gothic" panose="020B0502020202020204" pitchFamily="34" charset="0"/>
              <a:cs typeface="+mn-cs"/>
            </a:endParaRPr>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886200"/>
            <a:ext cx="6597650" cy="177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Rectangle 4"/>
          <p:cNvSpPr>
            <a:spLocks noChangeArrowheads="1"/>
          </p:cNvSpPr>
          <p:nvPr/>
        </p:nvSpPr>
        <p:spPr bwMode="auto">
          <a:xfrm>
            <a:off x="107950" y="5705475"/>
            <a:ext cx="873125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ct val="0"/>
              </a:spcBef>
              <a:spcAft>
                <a:spcPct val="0"/>
              </a:spcAft>
              <a:buSzPct val="100000"/>
            </a:pPr>
            <a:r>
              <a:rPr altLang="it-IT" sz="1800" b="1" kern="1200" smtClean="0">
                <a:cs typeface="+mn-cs"/>
              </a:rPr>
              <a:t>I dati attualmente a disposizione sono ancora insufficienti nel provare la superiorità  tra le tecniche open e quelle laparoscopiche in termini di outcome funzionali ed oncologici</a:t>
            </a:r>
          </a:p>
        </p:txBody>
      </p:sp>
    </p:spTree>
    <p:extLst>
      <p:ext uri="{BB962C8B-B14F-4D97-AF65-F5344CB8AC3E}">
        <p14:creationId xmlns:p14="http://schemas.microsoft.com/office/powerpoint/2010/main" val="4118383795"/>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0"/>
            <a:ext cx="517842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AutoShape 2"/>
          <p:cNvSpPr>
            <a:spLocks noChangeArrowheads="1"/>
          </p:cNvSpPr>
          <p:nvPr/>
        </p:nvSpPr>
        <p:spPr bwMode="auto">
          <a:xfrm>
            <a:off x="4067175" y="3573463"/>
            <a:ext cx="792163" cy="287337"/>
          </a:xfrm>
          <a:prstGeom prst="roundRect">
            <a:avLst>
              <a:gd name="adj" fmla="val 16667"/>
            </a:avLst>
          </a:prstGeom>
          <a:noFill/>
          <a:ln w="28440" cap="sq">
            <a:solidFill>
              <a:srgbClr val="F9ADA5"/>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6147" name="AutoShape 3"/>
          <p:cNvSpPr>
            <a:spLocks noChangeArrowheads="1"/>
          </p:cNvSpPr>
          <p:nvPr/>
        </p:nvSpPr>
        <p:spPr bwMode="auto">
          <a:xfrm>
            <a:off x="4067175" y="4508500"/>
            <a:ext cx="792163" cy="215900"/>
          </a:xfrm>
          <a:prstGeom prst="roundRect">
            <a:avLst>
              <a:gd name="adj" fmla="val 16667"/>
            </a:avLst>
          </a:prstGeom>
          <a:noFill/>
          <a:ln w="28440" cap="sq">
            <a:solidFill>
              <a:srgbClr val="F9ADA5"/>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6148" name="AutoShape 4"/>
          <p:cNvSpPr>
            <a:spLocks noChangeArrowheads="1"/>
          </p:cNvSpPr>
          <p:nvPr/>
        </p:nvSpPr>
        <p:spPr bwMode="auto">
          <a:xfrm>
            <a:off x="4067175" y="4724400"/>
            <a:ext cx="792163" cy="287338"/>
          </a:xfrm>
          <a:prstGeom prst="roundRect">
            <a:avLst>
              <a:gd name="adj" fmla="val 16667"/>
            </a:avLst>
          </a:prstGeom>
          <a:noFill/>
          <a:ln w="28440" cap="sq">
            <a:solidFill>
              <a:srgbClr val="F9ADA5"/>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6149" name="AutoShape 5"/>
          <p:cNvSpPr>
            <a:spLocks noChangeArrowheads="1"/>
          </p:cNvSpPr>
          <p:nvPr/>
        </p:nvSpPr>
        <p:spPr bwMode="auto">
          <a:xfrm>
            <a:off x="4067175" y="5516563"/>
            <a:ext cx="1225550" cy="576262"/>
          </a:xfrm>
          <a:prstGeom prst="roundRect">
            <a:avLst>
              <a:gd name="adj" fmla="val 16667"/>
            </a:avLst>
          </a:prstGeom>
          <a:noFill/>
          <a:ln w="28440" cap="sq">
            <a:solidFill>
              <a:srgbClr val="F9ADA5"/>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6150" name="AutoShape 6"/>
          <p:cNvSpPr>
            <a:spLocks noChangeArrowheads="1"/>
          </p:cNvSpPr>
          <p:nvPr/>
        </p:nvSpPr>
        <p:spPr bwMode="auto">
          <a:xfrm>
            <a:off x="4067175" y="6021388"/>
            <a:ext cx="792163" cy="719137"/>
          </a:xfrm>
          <a:prstGeom prst="roundRect">
            <a:avLst>
              <a:gd name="adj" fmla="val 16667"/>
            </a:avLst>
          </a:prstGeom>
          <a:noFill/>
          <a:ln w="28440" cap="sq">
            <a:solidFill>
              <a:srgbClr val="F9ADA5"/>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6151" name="Text Box 7"/>
          <p:cNvSpPr txBox="1">
            <a:spLocks noChangeArrowheads="1"/>
          </p:cNvSpPr>
          <p:nvPr/>
        </p:nvSpPr>
        <p:spPr bwMode="auto">
          <a:xfrm rot="10800000" flipV="1">
            <a:off x="106363" y="1681163"/>
            <a:ext cx="3749675" cy="448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ct val="0"/>
              </a:spcBef>
              <a:spcAft>
                <a:spcPct val="0"/>
              </a:spcAft>
              <a:buSzPct val="100000"/>
            </a:pPr>
            <a:r>
              <a:rPr altLang="it-IT" sz="1800" kern="1200" smtClean="0">
                <a:cs typeface="+mn-cs"/>
              </a:rPr>
              <a:t>I nervi responsabili dell’erezione prendono origine dal </a:t>
            </a:r>
            <a:r>
              <a:rPr altLang="it-IT" sz="1800" b="1" kern="1200" smtClean="0">
                <a:solidFill>
                  <a:srgbClr val="17BBFD"/>
                </a:solidFill>
                <a:cs typeface="+mn-cs"/>
              </a:rPr>
              <a:t>plesso pelvico o plesso ipogastrico inferiore</a:t>
            </a:r>
            <a:r>
              <a:rPr altLang="it-IT" sz="1800" kern="1200" smtClean="0">
                <a:cs typeface="+mn-cs"/>
              </a:rPr>
              <a:t> che è localizzato sulle pareti laterali del piccolo bacino. Quest’ultimo riceve fibre nervose dal </a:t>
            </a:r>
            <a:r>
              <a:rPr altLang="it-IT" sz="1800" b="1" kern="1200" smtClean="0">
                <a:solidFill>
                  <a:srgbClr val="17BBFD"/>
                </a:solidFill>
                <a:cs typeface="+mn-cs"/>
              </a:rPr>
              <a:t>plesso ipogastrico superiore</a:t>
            </a:r>
            <a:r>
              <a:rPr altLang="it-IT" sz="1800" kern="1200" smtClean="0">
                <a:cs typeface="+mn-cs"/>
              </a:rPr>
              <a:t>, localizzato davanti alla biforcazione dell’aorta addominale e responsabile dell’eiaculazione. Dal plesso pelvico originano ulteriori fibre che decorrono in stretta contiguità della parete rettale anteriore, nello spazio tra il retto posteriormente e la prostata anteriormente, per formare i </a:t>
            </a:r>
            <a:r>
              <a:rPr altLang="it-IT" sz="1800" b="1" kern="1200" smtClean="0">
                <a:solidFill>
                  <a:srgbClr val="17BBFD"/>
                </a:solidFill>
                <a:cs typeface="+mn-cs"/>
              </a:rPr>
              <a:t>nervi cavernosi</a:t>
            </a:r>
            <a:r>
              <a:rPr altLang="it-IT" sz="1800" kern="1200" smtClean="0">
                <a:cs typeface="+mn-cs"/>
              </a:rPr>
              <a:t>, fondamentali nel controllo dell’erezione</a:t>
            </a:r>
          </a:p>
        </p:txBody>
      </p:sp>
      <p:sp>
        <p:nvSpPr>
          <p:cNvPr id="6152" name="Text Box 8"/>
          <p:cNvSpPr txBox="1">
            <a:spLocks noChangeArrowheads="1"/>
          </p:cNvSpPr>
          <p:nvPr/>
        </p:nvSpPr>
        <p:spPr bwMode="auto">
          <a:xfrm>
            <a:off x="160338" y="461963"/>
            <a:ext cx="27844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ct val="0"/>
              </a:spcBef>
              <a:spcAft>
                <a:spcPct val="0"/>
              </a:spcAft>
              <a:buSzPct val="100000"/>
            </a:pPr>
            <a:r>
              <a:rPr altLang="it-IT" sz="2800" kern="1200" smtClean="0">
                <a:solidFill>
                  <a:srgbClr val="E40059"/>
                </a:solidFill>
                <a:cs typeface="+mn-cs"/>
              </a:rPr>
              <a:t>Cenni di anatomia</a:t>
            </a:r>
          </a:p>
        </p:txBody>
      </p:sp>
    </p:spTree>
    <p:extLst>
      <p:ext uri="{BB962C8B-B14F-4D97-AF65-F5344CB8AC3E}">
        <p14:creationId xmlns:p14="http://schemas.microsoft.com/office/powerpoint/2010/main" val="2717550464"/>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250825" y="333375"/>
            <a:ext cx="87137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125"/>
              </a:spcBef>
              <a:spcAft>
                <a:spcPct val="0"/>
              </a:spcAft>
              <a:buSzPct val="100000"/>
            </a:pPr>
            <a:r>
              <a:rPr altLang="it-IT" sz="1800" kern="1200" smtClean="0">
                <a:latin typeface="Century Gothic" panose="020B0502020202020204" pitchFamily="34" charset="0"/>
                <a:cs typeface="+mn-cs"/>
              </a:rPr>
              <a:t>La Prevenzione della Disfunzione Erettiva dopo prostatectomia radicale</a:t>
            </a:r>
          </a:p>
        </p:txBody>
      </p:sp>
      <p:sp>
        <p:nvSpPr>
          <p:cNvPr id="7170" name="Text Box 2"/>
          <p:cNvSpPr txBox="1">
            <a:spLocks noChangeArrowheads="1"/>
          </p:cNvSpPr>
          <p:nvPr/>
        </p:nvSpPr>
        <p:spPr bwMode="auto">
          <a:xfrm>
            <a:off x="468313" y="1143000"/>
            <a:ext cx="8424862" cy="202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ts val="875"/>
              </a:spcBef>
              <a:spcAft>
                <a:spcPct val="0"/>
              </a:spcAft>
              <a:buSzPct val="100000"/>
            </a:pPr>
            <a:r>
              <a:rPr altLang="it-IT" sz="1400" i="1" kern="1200" smtClean="0">
                <a:latin typeface="Comic Sans MS" panose="030F0702030302020204" pitchFamily="66" charset="0"/>
                <a:cs typeface="+mn-cs"/>
              </a:rPr>
              <a:t>CONSIDERAZIONI ANATOMICHE E FISIOLOGICHE</a:t>
            </a:r>
          </a:p>
          <a:p>
            <a:pPr defTabSz="449263" rtl="0" fontAlgn="base">
              <a:spcBef>
                <a:spcPts val="875"/>
              </a:spcBef>
              <a:spcAft>
                <a:spcPct val="0"/>
              </a:spcAft>
              <a:buSzPct val="100000"/>
            </a:pPr>
            <a:r>
              <a:rPr altLang="it-IT" sz="1400" b="1" i="1" u="sng" kern="1200" smtClean="0">
                <a:latin typeface="Comic Sans MS" panose="030F0702030302020204" pitchFamily="66" charset="0"/>
                <a:cs typeface="+mn-cs"/>
              </a:rPr>
              <a:t>Plesso Pelvico e Prostatico</a:t>
            </a:r>
          </a:p>
          <a:p>
            <a:pPr algn="l" defTabSz="449263" rtl="0" fontAlgn="base">
              <a:spcBef>
                <a:spcPts val="875"/>
              </a:spcBef>
              <a:spcAft>
                <a:spcPct val="0"/>
              </a:spcAft>
              <a:buSzPct val="100000"/>
            </a:pPr>
            <a:r>
              <a:rPr altLang="it-IT" sz="1400" kern="1200" smtClean="0">
                <a:latin typeface="Comic Sans MS" panose="030F0702030302020204" pitchFamily="66" charset="0"/>
                <a:cs typeface="+mn-cs"/>
              </a:rPr>
              <a:t>Il plesso pelvico è una struttura retroperitoneale localizzata lateralmente alle pareti del retto. Il punto medio del plesso corrisponde approssimativamente alla base delle vescicole seminali.</a:t>
            </a:r>
          </a:p>
          <a:p>
            <a:pPr algn="l" defTabSz="449263" rtl="0" fontAlgn="base">
              <a:spcBef>
                <a:spcPts val="875"/>
              </a:spcBef>
              <a:spcAft>
                <a:spcPct val="0"/>
              </a:spcAft>
              <a:buSzPct val="100000"/>
            </a:pPr>
            <a:endParaRPr altLang="it-IT" sz="1400" kern="1200" smtClean="0">
              <a:latin typeface="Comic Sans MS" panose="030F0702030302020204" pitchFamily="66" charset="0"/>
              <a:cs typeface="+mn-cs"/>
            </a:endParaRPr>
          </a:p>
          <a:p>
            <a:pPr algn="l" defTabSz="449263" rtl="0" fontAlgn="base">
              <a:spcBef>
                <a:spcPts val="875"/>
              </a:spcBef>
              <a:spcAft>
                <a:spcPct val="0"/>
              </a:spcAft>
              <a:buSzPct val="100000"/>
            </a:pPr>
            <a:r>
              <a:rPr altLang="it-IT" sz="1400" kern="1200" smtClean="0">
                <a:latin typeface="Comic Sans MS" panose="030F0702030302020204" pitchFamily="66" charset="0"/>
                <a:cs typeface="+mn-cs"/>
              </a:rPr>
              <a:t>Nella sede delle vescicole seminali le fibre costituenti le branche cavernose, formano un fascio più consistente che decorre posterolateramente alla prostata e anterolateralmente al retto .</a:t>
            </a:r>
          </a:p>
        </p:txBody>
      </p:sp>
      <p:sp>
        <p:nvSpPr>
          <p:cNvPr id="7171" name="Rectangle 3"/>
          <p:cNvSpPr>
            <a:spLocks noChangeArrowheads="1"/>
          </p:cNvSpPr>
          <p:nvPr/>
        </p:nvSpPr>
        <p:spPr bwMode="auto">
          <a:xfrm>
            <a:off x="685800" y="3429000"/>
            <a:ext cx="7696200" cy="277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875"/>
              </a:spcBef>
              <a:spcAft>
                <a:spcPct val="0"/>
              </a:spcAft>
              <a:buSzPct val="100000"/>
            </a:pPr>
            <a:r>
              <a:rPr altLang="it-IT" sz="1400" i="1" kern="1200" smtClean="0">
                <a:latin typeface="Comic Sans MS" panose="030F0702030302020204" pitchFamily="66" charset="0"/>
                <a:cs typeface="+mn-cs"/>
              </a:rPr>
              <a:t>Il plesso pelvico si sfiocca  sulla parete anterolaterale del retto con vari gangli contenenti </a:t>
            </a:r>
          </a:p>
          <a:p>
            <a:pPr defTabSz="449263" rtl="0" fontAlgn="base">
              <a:spcBef>
                <a:spcPts val="875"/>
              </a:spcBef>
              <a:spcAft>
                <a:spcPct val="0"/>
              </a:spcAft>
              <a:buSzPct val="100000"/>
            </a:pPr>
            <a:r>
              <a:rPr altLang="it-IT" sz="1400" i="1" kern="1200" smtClean="0">
                <a:latin typeface="Comic Sans MS" panose="030F0702030302020204" pitchFamily="66" charset="0"/>
                <a:cs typeface="+mn-cs"/>
              </a:rPr>
              <a:t>approssimativamente almeno 20 cellule nervose. La parte superiore del plesso viene chiamata plesso </a:t>
            </a:r>
          </a:p>
          <a:p>
            <a:pPr defTabSz="449263" rtl="0" fontAlgn="base">
              <a:spcBef>
                <a:spcPts val="875"/>
              </a:spcBef>
              <a:spcAft>
                <a:spcPct val="0"/>
              </a:spcAft>
              <a:buSzPct val="100000"/>
            </a:pPr>
            <a:r>
              <a:rPr altLang="it-IT" sz="1400" i="1" kern="1200" smtClean="0">
                <a:latin typeface="Comic Sans MS" panose="030F0702030302020204" pitchFamily="66" charset="0"/>
                <a:cs typeface="+mn-cs"/>
              </a:rPr>
              <a:t>vescicale mentre la parte inferiore costituisce il plesso prostatico. Il NVB che origina dal plesso </a:t>
            </a:r>
          </a:p>
          <a:p>
            <a:pPr defTabSz="449263" rtl="0" fontAlgn="base">
              <a:spcBef>
                <a:spcPts val="875"/>
              </a:spcBef>
              <a:spcAft>
                <a:spcPct val="0"/>
              </a:spcAft>
              <a:buSzPct val="100000"/>
            </a:pPr>
            <a:r>
              <a:rPr altLang="it-IT" sz="1400" i="1" kern="1200" smtClean="0">
                <a:latin typeface="Comic Sans MS" panose="030F0702030302020204" pitchFamily="66" charset="0"/>
                <a:cs typeface="+mn-cs"/>
              </a:rPr>
              <a:t>prostatico, è contenuto tra i due foglietti che costituiscono la fascia periprostatica. Tutto il </a:t>
            </a:r>
          </a:p>
          <a:p>
            <a:pPr defTabSz="449263" rtl="0" fontAlgn="base">
              <a:spcBef>
                <a:spcPts val="875"/>
              </a:spcBef>
              <a:spcAft>
                <a:spcPct val="0"/>
              </a:spcAft>
              <a:buSzPct val="100000"/>
            </a:pPr>
            <a:r>
              <a:rPr altLang="it-IT" sz="1400" i="1" kern="1200" smtClean="0">
                <a:latin typeface="Comic Sans MS" panose="030F0702030302020204" pitchFamily="66" charset="0"/>
                <a:cs typeface="+mn-cs"/>
              </a:rPr>
              <a:t>complesso del plesso prostatico e del NVB è  a circa 1,5 mm posterolateralmente alla prostata </a:t>
            </a:r>
          </a:p>
          <a:p>
            <a:pPr defTabSz="449263" rtl="0" fontAlgn="base">
              <a:spcBef>
                <a:spcPts val="875"/>
              </a:spcBef>
              <a:spcAft>
                <a:spcPct val="0"/>
              </a:spcAft>
              <a:buSzPct val="100000"/>
            </a:pPr>
            <a:r>
              <a:rPr altLang="it-IT" sz="1400" i="1" kern="1200" smtClean="0">
                <a:latin typeface="Comic Sans MS" panose="030F0702030302020204" pitchFamily="66" charset="0"/>
                <a:cs typeface="+mn-cs"/>
              </a:rPr>
              <a:t>verso la base mentre misura 3 mm all’apice.</a:t>
            </a:r>
          </a:p>
        </p:txBody>
      </p:sp>
    </p:spTree>
    <p:extLst>
      <p:ext uri="{BB962C8B-B14F-4D97-AF65-F5344CB8AC3E}">
        <p14:creationId xmlns:p14="http://schemas.microsoft.com/office/powerpoint/2010/main" val="3337786036"/>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63575"/>
            <a:ext cx="3816350" cy="3052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663575"/>
            <a:ext cx="3816350" cy="3052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760788"/>
            <a:ext cx="3816350" cy="3052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4675" y="3783013"/>
            <a:ext cx="3787775" cy="3030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5"/>
          <p:cNvSpPr txBox="1">
            <a:spLocks noChangeArrowheads="1"/>
          </p:cNvSpPr>
          <p:nvPr/>
        </p:nvSpPr>
        <p:spPr bwMode="auto">
          <a:xfrm>
            <a:off x="250825" y="115888"/>
            <a:ext cx="87137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ts val="875"/>
              </a:spcBef>
              <a:spcAft>
                <a:spcPct val="0"/>
              </a:spcAft>
              <a:buSzPct val="100000"/>
            </a:pPr>
            <a:r>
              <a:rPr altLang="it-IT" sz="1400" kern="1200" smtClean="0">
                <a:cs typeface="+mn-cs"/>
              </a:rPr>
              <a:t>ANATOMICAL DESCRIPTION OF THE ANATOMY OF THE PELVIC PLEXUS AND SURGICAL TECHNIQUE TO PREVENT IMPOTENCE DURING RADICAL PELVIC SURGERY – P. Walsh - J Urol 1982</a:t>
            </a:r>
          </a:p>
        </p:txBody>
      </p:sp>
    </p:spTree>
    <p:extLst>
      <p:ext uri="{BB962C8B-B14F-4D97-AF65-F5344CB8AC3E}">
        <p14:creationId xmlns:p14="http://schemas.microsoft.com/office/powerpoint/2010/main" val="1647828056"/>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03188" y="333375"/>
            <a:ext cx="8937625"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750"/>
              </a:spcBef>
              <a:spcAft>
                <a:spcPct val="0"/>
              </a:spcAft>
              <a:buSzPct val="100000"/>
            </a:pPr>
            <a:endParaRPr altLang="it-IT" sz="2800" b="1" kern="1200" smtClean="0">
              <a:solidFill>
                <a:srgbClr val="FF3300"/>
              </a:solidFill>
              <a:latin typeface="Comic Sans MS" panose="030F0702030302020204" pitchFamily="66" charset="0"/>
              <a:cs typeface="+mn-cs"/>
            </a:endParaRPr>
          </a:p>
          <a:p>
            <a:pPr defTabSz="449263" rtl="0" fontAlgn="base">
              <a:spcBef>
                <a:spcPts val="1750"/>
              </a:spcBef>
              <a:spcAft>
                <a:spcPct val="0"/>
              </a:spcAft>
              <a:buSzPct val="100000"/>
            </a:pPr>
            <a:endParaRPr altLang="it-IT" sz="2800" b="1" kern="1200" smtClean="0">
              <a:solidFill>
                <a:srgbClr val="FF3300"/>
              </a:solidFill>
              <a:latin typeface="Comic Sans MS" panose="030F0702030302020204" pitchFamily="66" charset="0"/>
              <a:cs typeface="+mn-cs"/>
            </a:endParaRPr>
          </a:p>
        </p:txBody>
      </p:sp>
      <p:sp>
        <p:nvSpPr>
          <p:cNvPr id="9218" name="Text Box 2"/>
          <p:cNvSpPr txBox="1">
            <a:spLocks noChangeArrowheads="1"/>
          </p:cNvSpPr>
          <p:nvPr/>
        </p:nvSpPr>
        <p:spPr bwMode="auto">
          <a:xfrm>
            <a:off x="6280150" y="3160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9219" name="Text Box 3"/>
          <p:cNvSpPr txBox="1">
            <a:spLocks noChangeArrowheads="1"/>
          </p:cNvSpPr>
          <p:nvPr/>
        </p:nvSpPr>
        <p:spPr bwMode="auto">
          <a:xfrm>
            <a:off x="611188" y="1052513"/>
            <a:ext cx="8208962" cy="441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750"/>
              </a:spcBef>
              <a:spcAft>
                <a:spcPct val="0"/>
              </a:spcAft>
              <a:buSzPct val="100000"/>
            </a:pPr>
            <a:r>
              <a:rPr altLang="it-IT" sz="2800" kern="1200" smtClean="0">
                <a:latin typeface="Century Gothic" panose="020B0502020202020204" pitchFamily="34" charset="0"/>
                <a:cs typeface="+mn-cs"/>
              </a:rPr>
              <a:t>D.E. dopo chirurgia pelvica</a:t>
            </a:r>
          </a:p>
          <a:p>
            <a:pPr defTabSz="449263" rtl="0" fontAlgn="base">
              <a:spcBef>
                <a:spcPts val="1750"/>
              </a:spcBef>
              <a:spcAft>
                <a:spcPct val="0"/>
              </a:spcAft>
              <a:buSzPct val="100000"/>
            </a:pPr>
            <a:endParaRPr altLang="it-IT" sz="2800" kern="1200" smtClean="0">
              <a:latin typeface="Century Gothic" panose="020B0502020202020204" pitchFamily="34" charset="0"/>
              <a:cs typeface="+mn-cs"/>
            </a:endParaRPr>
          </a:p>
          <a:p>
            <a:pPr defTabSz="449263" rtl="0" fontAlgn="base">
              <a:spcBef>
                <a:spcPts val="1750"/>
              </a:spcBef>
              <a:spcAft>
                <a:spcPct val="0"/>
              </a:spcAft>
              <a:buSzPct val="100000"/>
            </a:pPr>
            <a:r>
              <a:rPr altLang="it-IT" sz="2800" kern="1200" smtClean="0">
                <a:solidFill>
                  <a:srgbClr val="FF388C"/>
                </a:solidFill>
                <a:latin typeface="Century Gothic" panose="020B0502020202020204" pitchFamily="34" charset="0"/>
                <a:cs typeface="+mn-cs"/>
              </a:rPr>
              <a:t>Prostatectomia radicale</a:t>
            </a:r>
          </a:p>
          <a:p>
            <a:pPr defTabSz="449263" rtl="0" fontAlgn="base">
              <a:spcBef>
                <a:spcPts val="1750"/>
              </a:spcBef>
              <a:spcAft>
                <a:spcPct val="0"/>
              </a:spcAft>
              <a:buSzPct val="100000"/>
            </a:pPr>
            <a:r>
              <a:rPr altLang="it-IT" sz="2800" kern="1200" smtClean="0">
                <a:latin typeface="Century Gothic" panose="020B0502020202020204" pitchFamily="34" charset="0"/>
                <a:cs typeface="+mn-cs"/>
              </a:rPr>
              <a:t>Cistectomia radicale</a:t>
            </a:r>
          </a:p>
          <a:p>
            <a:pPr defTabSz="449263" rtl="0" fontAlgn="base">
              <a:spcBef>
                <a:spcPts val="1750"/>
              </a:spcBef>
              <a:spcAft>
                <a:spcPct val="0"/>
              </a:spcAft>
              <a:buSzPct val="100000"/>
            </a:pPr>
            <a:r>
              <a:rPr altLang="it-IT" sz="2800" kern="1200" smtClean="0">
                <a:latin typeface="Century Gothic" panose="020B0502020202020204" pitchFamily="34" charset="0"/>
                <a:cs typeface="+mn-cs"/>
              </a:rPr>
              <a:t>Chirurgia del retto</a:t>
            </a:r>
          </a:p>
          <a:p>
            <a:pPr defTabSz="449263" rtl="0" fontAlgn="base">
              <a:spcBef>
                <a:spcPts val="1750"/>
              </a:spcBef>
              <a:spcAft>
                <a:spcPct val="0"/>
              </a:spcAft>
              <a:buSzPct val="100000"/>
            </a:pPr>
            <a:endParaRPr altLang="it-IT" sz="2800" kern="1200" smtClean="0">
              <a:latin typeface="Century Gothic" panose="020B0502020202020204" pitchFamily="34" charset="0"/>
              <a:cs typeface="+mn-cs"/>
            </a:endParaRPr>
          </a:p>
          <a:p>
            <a:pPr defTabSz="449263" rtl="0" fontAlgn="base">
              <a:spcBef>
                <a:spcPts val="1750"/>
              </a:spcBef>
              <a:spcAft>
                <a:spcPct val="0"/>
              </a:spcAft>
              <a:buSzPct val="100000"/>
            </a:pPr>
            <a:r>
              <a:rPr altLang="it-IT" sz="2800" kern="1200" smtClean="0">
                <a:latin typeface="Century Gothic" panose="020B0502020202020204" pitchFamily="34" charset="0"/>
                <a:cs typeface="+mn-cs"/>
              </a:rPr>
              <a:t> </a:t>
            </a:r>
          </a:p>
        </p:txBody>
      </p:sp>
    </p:spTree>
    <p:extLst>
      <p:ext uri="{BB962C8B-B14F-4D97-AF65-F5344CB8AC3E}">
        <p14:creationId xmlns:p14="http://schemas.microsoft.com/office/powerpoint/2010/main" val="181082920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9219">
                                            <p:txEl>
                                              <p:pRg st="6" end="6"/>
                                            </p:txEl>
                                          </p:spTgt>
                                        </p:tgtEl>
                                        <p:attrNameLst>
                                          <p:attrName>style.visibility</p:attrName>
                                        </p:attrNameLst>
                                      </p:cBhvr>
                                      <p:to>
                                        <p:strVal val="visible"/>
                                      </p:to>
                                    </p:set>
                                    <p:animEffect transition="in" filter="blinds(horizontal)">
                                      <p:cBhvr additive="repl">
                                        <p:cTn id="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03188" y="333375"/>
            <a:ext cx="8937625"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750"/>
              </a:spcBef>
              <a:spcAft>
                <a:spcPct val="0"/>
              </a:spcAft>
              <a:buSzPct val="100000"/>
            </a:pPr>
            <a:endParaRPr altLang="it-IT" sz="2800" b="1" kern="1200" smtClean="0">
              <a:solidFill>
                <a:srgbClr val="FF3300"/>
              </a:solidFill>
              <a:latin typeface="Comic Sans MS" panose="030F0702030302020204" pitchFamily="66" charset="0"/>
              <a:cs typeface="+mn-cs"/>
            </a:endParaRPr>
          </a:p>
          <a:p>
            <a:pPr defTabSz="449263" rtl="0" fontAlgn="base">
              <a:spcBef>
                <a:spcPts val="1750"/>
              </a:spcBef>
              <a:spcAft>
                <a:spcPct val="0"/>
              </a:spcAft>
              <a:buSzPct val="100000"/>
            </a:pPr>
            <a:endParaRPr altLang="it-IT" sz="2800" b="1" kern="1200" smtClean="0">
              <a:solidFill>
                <a:srgbClr val="FF3300"/>
              </a:solidFill>
              <a:latin typeface="Comic Sans MS" panose="030F0702030302020204" pitchFamily="66" charset="0"/>
              <a:cs typeface="+mn-cs"/>
            </a:endParaRPr>
          </a:p>
        </p:txBody>
      </p:sp>
      <p:sp>
        <p:nvSpPr>
          <p:cNvPr id="10242" name="Text Box 2"/>
          <p:cNvSpPr txBox="1">
            <a:spLocks noChangeArrowheads="1"/>
          </p:cNvSpPr>
          <p:nvPr/>
        </p:nvSpPr>
        <p:spPr bwMode="auto">
          <a:xfrm>
            <a:off x="6280150" y="3160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
        <p:nvSpPr>
          <p:cNvPr id="10243" name="Text Box 3"/>
          <p:cNvSpPr txBox="1">
            <a:spLocks noChangeArrowheads="1"/>
          </p:cNvSpPr>
          <p:nvPr/>
        </p:nvSpPr>
        <p:spPr bwMode="auto">
          <a:xfrm>
            <a:off x="539750" y="1700213"/>
            <a:ext cx="7920038"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750"/>
              </a:spcBef>
              <a:spcAft>
                <a:spcPct val="0"/>
              </a:spcAft>
              <a:buSzPct val="100000"/>
            </a:pPr>
            <a:endParaRPr altLang="it-IT" sz="2800" b="1" kern="1200" smtClean="0">
              <a:latin typeface="Century Gothic" panose="020B0502020202020204" pitchFamily="34" charset="0"/>
              <a:cs typeface="+mn-cs"/>
            </a:endParaRPr>
          </a:p>
          <a:p>
            <a:pPr algn="l" defTabSz="449263" rtl="0" fontAlgn="base">
              <a:spcBef>
                <a:spcPts val="1750"/>
              </a:spcBef>
              <a:spcAft>
                <a:spcPct val="0"/>
              </a:spcAft>
              <a:buClr>
                <a:srgbClr val="FFFFFF"/>
              </a:buClr>
              <a:buSzPct val="100000"/>
              <a:buFont typeface="Times New Roman" panose="02020603050405020304" pitchFamily="18" charset="0"/>
              <a:buBlip>
                <a:blip r:embed="rId3"/>
              </a:buBlip>
            </a:pPr>
            <a:r>
              <a:rPr altLang="it-IT" sz="2800" kern="1200" smtClean="0">
                <a:latin typeface="Century Gothic" panose="020B0502020202020204" pitchFamily="34" charset="0"/>
                <a:cs typeface="+mn-cs"/>
              </a:rPr>
              <a:t>   FUNZIONE ERETTIVA PRE INTERVENTO</a:t>
            </a:r>
          </a:p>
          <a:p>
            <a:pPr algn="l" defTabSz="449263" rtl="0" fontAlgn="base">
              <a:spcBef>
                <a:spcPts val="1750"/>
              </a:spcBef>
              <a:spcAft>
                <a:spcPct val="0"/>
              </a:spcAft>
              <a:buSzPct val="100000"/>
            </a:pPr>
            <a:endParaRPr altLang="it-IT" sz="2800" kern="1200" smtClean="0">
              <a:latin typeface="Century Gothic" panose="020B0502020202020204" pitchFamily="34" charset="0"/>
              <a:cs typeface="+mn-cs"/>
            </a:endParaRPr>
          </a:p>
          <a:p>
            <a:pPr algn="l" defTabSz="449263" rtl="0" fontAlgn="base">
              <a:spcBef>
                <a:spcPts val="1750"/>
              </a:spcBef>
              <a:spcAft>
                <a:spcPct val="0"/>
              </a:spcAft>
              <a:buClr>
                <a:srgbClr val="FFFFFF"/>
              </a:buClr>
              <a:buSzPct val="100000"/>
              <a:buFont typeface="Times New Roman" panose="02020603050405020304" pitchFamily="18" charset="0"/>
              <a:buBlip>
                <a:blip r:embed="rId3"/>
              </a:buBlip>
            </a:pPr>
            <a:r>
              <a:rPr altLang="it-IT" sz="2800" kern="1200" smtClean="0">
                <a:latin typeface="Century Gothic" panose="020B0502020202020204" pitchFamily="34" charset="0"/>
                <a:cs typeface="+mn-cs"/>
              </a:rPr>
              <a:t>   ETA’ DEL PAZIENTE</a:t>
            </a:r>
          </a:p>
          <a:p>
            <a:pPr algn="l" defTabSz="449263" rtl="0" fontAlgn="base">
              <a:spcBef>
                <a:spcPts val="1750"/>
              </a:spcBef>
              <a:spcAft>
                <a:spcPct val="0"/>
              </a:spcAft>
              <a:buSzPct val="100000"/>
            </a:pPr>
            <a:endParaRPr altLang="it-IT" sz="2800" kern="1200" smtClean="0">
              <a:latin typeface="Century Gothic" panose="020B0502020202020204" pitchFamily="34" charset="0"/>
              <a:cs typeface="+mn-cs"/>
            </a:endParaRPr>
          </a:p>
          <a:p>
            <a:pPr algn="l" defTabSz="449263" rtl="0" fontAlgn="base">
              <a:spcBef>
                <a:spcPts val="1750"/>
              </a:spcBef>
              <a:spcAft>
                <a:spcPct val="0"/>
              </a:spcAft>
              <a:buClr>
                <a:srgbClr val="FFFFFF"/>
              </a:buClr>
              <a:buSzPct val="100000"/>
              <a:buFont typeface="Times New Roman" panose="02020603050405020304" pitchFamily="18" charset="0"/>
              <a:buBlip>
                <a:blip r:embed="rId3"/>
              </a:buBlip>
            </a:pPr>
            <a:r>
              <a:rPr altLang="it-IT" sz="2800" kern="1200" smtClean="0">
                <a:latin typeface="Century Gothic" panose="020B0502020202020204" pitchFamily="34" charset="0"/>
                <a:cs typeface="+mn-cs"/>
              </a:rPr>
              <a:t>   TECNICA CHIRURGICA (PRESERVAZIONE  	 O MENO DEI BUNDLES)  </a:t>
            </a:r>
          </a:p>
          <a:p>
            <a:pPr defTabSz="449263" rtl="0" fontAlgn="base">
              <a:spcBef>
                <a:spcPts val="1750"/>
              </a:spcBef>
              <a:spcAft>
                <a:spcPct val="0"/>
              </a:spcAft>
              <a:buSzPct val="100000"/>
            </a:pPr>
            <a:endParaRPr altLang="it-IT" sz="2800" kern="1200" smtClean="0">
              <a:latin typeface="Century Gothic" panose="020B0502020202020204" pitchFamily="34" charset="0"/>
              <a:cs typeface="+mn-cs"/>
            </a:endParaRPr>
          </a:p>
        </p:txBody>
      </p:sp>
      <p:sp>
        <p:nvSpPr>
          <p:cNvPr id="10244" name="Text Box 4"/>
          <p:cNvSpPr txBox="1">
            <a:spLocks noChangeArrowheads="1"/>
          </p:cNvSpPr>
          <p:nvPr/>
        </p:nvSpPr>
        <p:spPr bwMode="auto">
          <a:xfrm>
            <a:off x="103188" y="268288"/>
            <a:ext cx="8937625"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484188" indent="-481013">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84188"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 pos="9467850"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spcBef>
                <a:spcPct val="0"/>
              </a:spcBef>
              <a:spcAft>
                <a:spcPct val="0"/>
              </a:spcAft>
              <a:buSzPct val="100000"/>
            </a:pPr>
            <a:r>
              <a:rPr altLang="it-IT" sz="3000" kern="1200" smtClean="0">
                <a:solidFill>
                  <a:srgbClr val="FF5C9C"/>
                </a:solidFill>
                <a:latin typeface="Century Gothic" panose="020B0502020202020204" pitchFamily="34" charset="0"/>
                <a:cs typeface="+mn-cs"/>
              </a:rPr>
              <a:t>I FATTORI PIU’ IMPORTANTI PER IL DE DOPO PR</a:t>
            </a:r>
          </a:p>
        </p:txBody>
      </p:sp>
      <p:sp>
        <p:nvSpPr>
          <p:cNvPr id="10245" name="AutoShape 5"/>
          <p:cNvSpPr>
            <a:spLocks noChangeArrowheads="1"/>
          </p:cNvSpPr>
          <p:nvPr/>
        </p:nvSpPr>
        <p:spPr bwMode="auto">
          <a:xfrm>
            <a:off x="1042988" y="4868863"/>
            <a:ext cx="7380287" cy="1081087"/>
          </a:xfrm>
          <a:prstGeom prst="roundRect">
            <a:avLst>
              <a:gd name="adj" fmla="val 16667"/>
            </a:avLst>
          </a:prstGeom>
          <a:noFill/>
          <a:ln w="57240" cap="sq">
            <a:solidFill>
              <a:srgbClr val="17BBF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55220850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0245"/>
                                        </p:tgtEl>
                                        <p:attrNameLst>
                                          <p:attrName>style.visibility</p:attrName>
                                        </p:attrNameLst>
                                      </p:cBhvr>
                                      <p:to>
                                        <p:strVal val="visible"/>
                                      </p:to>
                                    </p:set>
                                    <p:anim calcmode="lin" valueType="num">
                                      <p:cBhvr additive="repl">
                                        <p:cTn id="7" dur="500" fill="hold"/>
                                        <p:tgtEl>
                                          <p:spTgt spid="10245"/>
                                        </p:tgtEl>
                                        <p:attrNameLst>
                                          <p:attrName>ppt_x</p:attrName>
                                        </p:attrNameLst>
                                      </p:cBhvr>
                                      <p:tavLst>
                                        <p:tav tm="100000">
                                          <p:val>
                                            <p:strVal val="#ppt_x"/>
                                          </p:val>
                                        </p:tav>
                                        <p:tav>
                                          <p:val>
                                            <p:strVal val="#ppt_x"/>
                                          </p:val>
                                        </p:tav>
                                      </p:tavLst>
                                    </p:anim>
                                    <p:anim calcmode="lin" valueType="num">
                                      <p:cBhvr additive="repl">
                                        <p:cTn id="8" dur="500" fill="hold"/>
                                        <p:tgtEl>
                                          <p:spTgt spid="10245"/>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03188" y="333375"/>
            <a:ext cx="8937625"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defRPr>
            </a:lvl9pPr>
          </a:lstStyle>
          <a:p>
            <a:pPr defTabSz="449263" rtl="0" fontAlgn="base">
              <a:spcBef>
                <a:spcPts val="1750"/>
              </a:spcBef>
              <a:spcAft>
                <a:spcPct val="0"/>
              </a:spcAft>
              <a:buSzPct val="100000"/>
            </a:pPr>
            <a:endParaRPr altLang="it-IT" sz="2800" b="1" kern="1200" smtClean="0">
              <a:solidFill>
                <a:srgbClr val="FF3300"/>
              </a:solidFill>
              <a:latin typeface="Comic Sans MS" panose="030F0702030302020204" pitchFamily="66" charset="0"/>
              <a:cs typeface="+mn-cs"/>
            </a:endParaRPr>
          </a:p>
          <a:p>
            <a:pPr defTabSz="449263" rtl="0" fontAlgn="base">
              <a:spcBef>
                <a:spcPts val="1750"/>
              </a:spcBef>
              <a:spcAft>
                <a:spcPct val="0"/>
              </a:spcAft>
              <a:buSzPct val="100000"/>
            </a:pPr>
            <a:endParaRPr altLang="it-IT" sz="2800" b="1" kern="1200" smtClean="0">
              <a:solidFill>
                <a:srgbClr val="FF3300"/>
              </a:solidFill>
              <a:latin typeface="Comic Sans MS" panose="030F0702030302020204" pitchFamily="66" charset="0"/>
              <a:cs typeface="+mn-cs"/>
            </a:endParaRPr>
          </a:p>
        </p:txBody>
      </p:sp>
      <p:sp>
        <p:nvSpPr>
          <p:cNvPr id="11266" name="Text Box 2"/>
          <p:cNvSpPr txBox="1">
            <a:spLocks noChangeArrowheads="1"/>
          </p:cNvSpPr>
          <p:nvPr/>
        </p:nvSpPr>
        <p:spPr bwMode="auto">
          <a:xfrm>
            <a:off x="6280150" y="3160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260350"/>
            <a:ext cx="6121400" cy="2449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4"/>
          <p:cNvSpPr txBox="1">
            <a:spLocks noChangeArrowheads="1"/>
          </p:cNvSpPr>
          <p:nvPr/>
        </p:nvSpPr>
        <p:spPr bwMode="auto">
          <a:xfrm>
            <a:off x="457200" y="2997200"/>
            <a:ext cx="8229600" cy="367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47675" indent="-379413">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1pPr>
            <a:lvl2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2pPr>
            <a:lvl3pPr marL="1101725">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3pPr>
            <a:lvl4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4pPr>
            <a:lvl5pPr>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sz="2400">
                <a:solidFill>
                  <a:srgbClr val="FFFFFF"/>
                </a:solidFill>
                <a:latin typeface="Times New Roman" panose="02020603050405020304" pitchFamily="18" charset="0"/>
                <a:ea typeface="ＭＳ Ｐゴシック" panose="020B0600070205080204" pitchFamily="34" charset="-128"/>
              </a:defRPr>
            </a:lvl9pPr>
          </a:lstStyle>
          <a:p>
            <a:pPr algn="l" defTabSz="449263" rtl="0" fontAlgn="base">
              <a:lnSpc>
                <a:spcPct val="80000"/>
              </a:lnSpc>
              <a:spcBef>
                <a:spcPts val="600"/>
              </a:spcBef>
              <a:spcAft>
                <a:spcPct val="0"/>
              </a:spcAft>
              <a:buSzPct val="80000"/>
            </a:pPr>
            <a:r>
              <a:rPr altLang="it-IT" b="1" u="sng" kern="1200" smtClean="0">
                <a:solidFill>
                  <a:srgbClr val="FF388C"/>
                </a:solidFill>
                <a:cs typeface="+mn-cs"/>
              </a:rPr>
              <a:t>ETA’</a:t>
            </a:r>
          </a:p>
          <a:p>
            <a:pPr algn="l" defTabSz="449263" rtl="0" fontAlgn="base">
              <a:lnSpc>
                <a:spcPct val="80000"/>
              </a:lnSpc>
              <a:spcBef>
                <a:spcPts val="600"/>
              </a:spcBef>
              <a:spcAft>
                <a:spcPct val="0"/>
              </a:spcAft>
              <a:buSzPct val="80000"/>
            </a:pPr>
            <a:endParaRPr altLang="it-IT" b="1" u="sng" kern="1200" smtClean="0">
              <a:solidFill>
                <a:srgbClr val="FF388C"/>
              </a:solidFill>
              <a:cs typeface="+mn-cs"/>
            </a:endParaRPr>
          </a:p>
          <a:p>
            <a:pPr algn="l" defTabSz="449263" rtl="0" fontAlgn="base">
              <a:lnSpc>
                <a:spcPct val="80000"/>
              </a:lnSpc>
              <a:spcBef>
                <a:spcPts val="500"/>
              </a:spcBef>
              <a:spcAft>
                <a:spcPct val="0"/>
              </a:spcAft>
              <a:buClr>
                <a:srgbClr val="FF388C"/>
              </a:buClr>
              <a:buSzPct val="80000"/>
              <a:buFont typeface="Wingdings 2" panose="05020102010507070707" pitchFamily="18" charset="2"/>
              <a:buChar char=""/>
            </a:pPr>
            <a:r>
              <a:rPr altLang="it-IT" sz="2000" kern="1200" smtClean="0">
                <a:cs typeface="+mn-cs"/>
              </a:rPr>
              <a:t>Sotto i 50 aa la % di potenza sessuale varia tra il 61 e 100% (non sembra influenzata dalla preservazione uni o bilaterale dei NVBs)</a:t>
            </a:r>
          </a:p>
          <a:p>
            <a:pPr algn="l" defTabSz="449263" rtl="0" fontAlgn="base">
              <a:lnSpc>
                <a:spcPct val="80000"/>
              </a:lnSpc>
              <a:spcBef>
                <a:spcPts val="500"/>
              </a:spcBef>
              <a:spcAft>
                <a:spcPct val="0"/>
              </a:spcAft>
              <a:buSzPct val="80000"/>
            </a:pPr>
            <a:endParaRPr altLang="it-IT" sz="2000" kern="1200" smtClean="0">
              <a:cs typeface="+mn-cs"/>
            </a:endParaRPr>
          </a:p>
          <a:p>
            <a:pPr algn="l" defTabSz="449263" rtl="0" fontAlgn="base">
              <a:lnSpc>
                <a:spcPct val="80000"/>
              </a:lnSpc>
              <a:spcBef>
                <a:spcPts val="500"/>
              </a:spcBef>
              <a:spcAft>
                <a:spcPct val="0"/>
              </a:spcAft>
              <a:buClr>
                <a:srgbClr val="FF388C"/>
              </a:buClr>
              <a:buSzPct val="80000"/>
              <a:buFont typeface="Wingdings 2" panose="05020102010507070707" pitchFamily="18" charset="2"/>
              <a:buChar char=""/>
            </a:pPr>
            <a:r>
              <a:rPr altLang="it-IT" sz="2000" kern="1200" smtClean="0">
                <a:cs typeface="+mn-cs"/>
              </a:rPr>
              <a:t>Tra i 50 ed i 70 aa la % scende tra il 70 e 80%</a:t>
            </a:r>
          </a:p>
          <a:p>
            <a:pPr lvl="2" indent="-228600" algn="l" defTabSz="449263" rtl="0" fontAlgn="base">
              <a:lnSpc>
                <a:spcPct val="80000"/>
              </a:lnSpc>
              <a:spcBef>
                <a:spcPts val="400"/>
              </a:spcBef>
              <a:spcAft>
                <a:spcPct val="0"/>
              </a:spcAft>
              <a:buClr>
                <a:srgbClr val="FF388C"/>
              </a:buClr>
              <a:buSzPct val="100000"/>
              <a:buFont typeface="Wingdings 2" panose="05020102010507070707" pitchFamily="18" charset="2"/>
              <a:buChar char=""/>
            </a:pPr>
            <a:r>
              <a:rPr altLang="it-IT" sz="1600" kern="1200" smtClean="0">
                <a:cs typeface="+mn-cs"/>
              </a:rPr>
              <a:t>Unilaterale: 47-58%</a:t>
            </a:r>
          </a:p>
          <a:p>
            <a:pPr lvl="2" indent="-228600" algn="l" defTabSz="449263" rtl="0" fontAlgn="base">
              <a:lnSpc>
                <a:spcPct val="80000"/>
              </a:lnSpc>
              <a:spcBef>
                <a:spcPts val="400"/>
              </a:spcBef>
              <a:spcAft>
                <a:spcPct val="0"/>
              </a:spcAft>
              <a:buClr>
                <a:srgbClr val="FF388C"/>
              </a:buClr>
              <a:buSzPct val="100000"/>
              <a:buFont typeface="Wingdings 2" panose="05020102010507070707" pitchFamily="18" charset="2"/>
              <a:buChar char=""/>
            </a:pPr>
            <a:r>
              <a:rPr altLang="it-IT" sz="1600" kern="1200" smtClean="0">
                <a:cs typeface="+mn-cs"/>
              </a:rPr>
              <a:t>Bilaterale: 44-90%</a:t>
            </a:r>
          </a:p>
          <a:p>
            <a:pPr lvl="2" indent="-228600" algn="l" defTabSz="449263" rtl="0" fontAlgn="base">
              <a:lnSpc>
                <a:spcPct val="80000"/>
              </a:lnSpc>
              <a:spcBef>
                <a:spcPts val="400"/>
              </a:spcBef>
              <a:spcAft>
                <a:spcPct val="0"/>
              </a:spcAft>
              <a:buSzPct val="100000"/>
            </a:pPr>
            <a:endParaRPr altLang="it-IT" sz="1600" kern="1200" smtClean="0">
              <a:cs typeface="+mn-cs"/>
            </a:endParaRPr>
          </a:p>
          <a:p>
            <a:pPr algn="l" defTabSz="449263" rtl="0" fontAlgn="base">
              <a:lnSpc>
                <a:spcPct val="80000"/>
              </a:lnSpc>
              <a:spcBef>
                <a:spcPts val="500"/>
              </a:spcBef>
              <a:spcAft>
                <a:spcPct val="0"/>
              </a:spcAft>
              <a:buSzPct val="80000"/>
            </a:pPr>
            <a:endParaRPr altLang="it-IT" sz="2000" kern="1200" smtClean="0">
              <a:cs typeface="+mn-cs"/>
            </a:endParaRPr>
          </a:p>
          <a:p>
            <a:pPr algn="l" defTabSz="449263" rtl="0" fontAlgn="base">
              <a:lnSpc>
                <a:spcPct val="80000"/>
              </a:lnSpc>
              <a:spcBef>
                <a:spcPts val="600"/>
              </a:spcBef>
              <a:spcAft>
                <a:spcPct val="0"/>
              </a:spcAft>
              <a:buClr>
                <a:srgbClr val="FF388C"/>
              </a:buClr>
              <a:buSzPct val="80000"/>
              <a:buFont typeface="Wingdings 2" panose="05020102010507070707" pitchFamily="18" charset="2"/>
              <a:buChar char=""/>
            </a:pPr>
            <a:r>
              <a:rPr altLang="it-IT" sz="2000" kern="1200" smtClean="0">
                <a:cs typeface="+mn-cs"/>
              </a:rPr>
              <a:t>Sopra i 70 aa: 0-51% (nonostante la tecnica nerve sparing)</a:t>
            </a:r>
          </a:p>
          <a:p>
            <a:pPr algn="l" defTabSz="449263" rtl="0" fontAlgn="base">
              <a:lnSpc>
                <a:spcPct val="80000"/>
              </a:lnSpc>
              <a:spcBef>
                <a:spcPts val="600"/>
              </a:spcBef>
              <a:spcAft>
                <a:spcPct val="0"/>
              </a:spcAft>
              <a:buSzPct val="80000"/>
            </a:pPr>
            <a:endParaRPr altLang="it-IT" sz="2000" kern="1200" smtClean="0">
              <a:cs typeface="+mn-cs"/>
            </a:endParaRPr>
          </a:p>
        </p:txBody>
      </p:sp>
    </p:spTree>
    <p:extLst>
      <p:ext uri="{BB962C8B-B14F-4D97-AF65-F5344CB8AC3E}">
        <p14:creationId xmlns:p14="http://schemas.microsoft.com/office/powerpoint/2010/main" val="647673505"/>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8C8C"/>
            </a:gs>
            <a:gs pos="100000">
              <a:srgbClr val="474747"/>
            </a:gs>
          </a:gsLst>
          <a:lin ang="5400000" scaled="1"/>
        </a:grad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692150"/>
            <a:ext cx="3689350" cy="2951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20713"/>
            <a:ext cx="3744913" cy="2995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716338"/>
            <a:ext cx="3716338" cy="2973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716338"/>
            <a:ext cx="3716338" cy="2973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293" name="Group 5"/>
          <p:cNvGrpSpPr>
            <a:grpSpLocks/>
          </p:cNvGrpSpPr>
          <p:nvPr/>
        </p:nvGrpSpPr>
        <p:grpSpPr bwMode="auto">
          <a:xfrm>
            <a:off x="450850" y="158750"/>
            <a:ext cx="8239125" cy="477838"/>
            <a:chOff x="284" y="100"/>
            <a:chExt cx="5190" cy="301"/>
          </a:xfrm>
        </p:grpSpPr>
        <p:pic>
          <p:nvPicPr>
            <p:cNvPr id="1229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 y="100"/>
              <a:ext cx="5190" cy="3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5" name="Text Box 7"/>
            <p:cNvSpPr txBox="1">
              <a:spLocks noChangeArrowheads="1"/>
            </p:cNvSpPr>
            <p:nvPr/>
          </p:nvSpPr>
          <p:spPr bwMode="auto">
            <a:xfrm>
              <a:off x="284" y="100"/>
              <a:ext cx="5190"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49263" rtl="0" fontAlgn="base">
                <a:spcBef>
                  <a:spcPct val="0"/>
                </a:spcBef>
                <a:spcAft>
                  <a:spcPct val="0"/>
                </a:spcAft>
                <a:buClr>
                  <a:srgbClr val="000000"/>
                </a:buClr>
                <a:buSzPct val="100000"/>
                <a:buFont typeface="Times New Roman" panose="02020603050405020304" pitchFamily="18" charset="0"/>
                <a:buNone/>
              </a:pPr>
              <a:endParaRPr sz="2400" kern="1200" smtClean="0">
                <a:solidFill>
                  <a:srgbClr val="FFFFFF"/>
                </a:solidFill>
                <a:latin typeface="Times New Roman" panose="02020603050405020304" pitchFamily="18" charset="0"/>
                <a:ea typeface="ＭＳ Ｐゴシック" panose="020B0600070205080204" pitchFamily="34" charset="-128"/>
                <a:cs typeface="+mn-cs"/>
              </a:endParaRPr>
            </a:p>
          </p:txBody>
        </p:sp>
      </p:grpSp>
    </p:spTree>
    <p:extLst>
      <p:ext uri="{BB962C8B-B14F-4D97-AF65-F5344CB8AC3E}">
        <p14:creationId xmlns:p14="http://schemas.microsoft.com/office/powerpoint/2010/main" val="3856636420"/>
      </p:ext>
    </p:extLst>
  </p:cSld>
  <p:clrMapOvr>
    <a:masterClrMapping/>
  </p:clrMapOvr>
  <p:transition>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a:themeElements>
    <a:clrScheme name="Presentation 1">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Presentation">
      <a:majorFont>
        <a:latin typeface="Arial Black"/>
        <a:ea typeface="Arial Black"/>
        <a:cs typeface="Arial Black"/>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FFCC66"/>
        </a:lt1>
        <a:dk2>
          <a:srgbClr val="CC6600"/>
        </a:dk2>
        <a:lt2>
          <a:srgbClr val="FF99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993300"/>
        </a:lt1>
        <a:dk2>
          <a:srgbClr val="FEEC94"/>
        </a:dk2>
        <a:lt2>
          <a:srgbClr val="BB5F03"/>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6FB56D"/>
        </a:lt1>
        <a:dk2>
          <a:srgbClr val="FFFFCC"/>
        </a:dk2>
        <a:lt2>
          <a:srgbClr val="56925A"/>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000099"/>
        </a:lt1>
        <a:dk2>
          <a:srgbClr val="F8F8F8"/>
        </a:dk2>
        <a:lt2>
          <a:srgbClr val="48486A"/>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666699"/>
        </a:lt1>
        <a:dk2>
          <a:srgbClr val="D9D9FF"/>
        </a:dk2>
        <a:lt2>
          <a:srgbClr val="573F8B"/>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13">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14">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15">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16">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17">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18">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19">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20">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21">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22">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23">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
      <a:clrScheme name="Presentation 24">
        <a:dk1>
          <a:srgbClr val="FFFFFF"/>
        </a:dk1>
        <a:lt1>
          <a:srgbClr val="008000"/>
        </a:lt1>
        <a:dk2>
          <a:srgbClr val="FFFFB7"/>
        </a:dk2>
        <a:lt2>
          <a:srgbClr val="006600"/>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a:majorFont>
        <a:latin typeface="Arial Black"/>
        <a:ea typeface="Arial Black"/>
        <a:cs typeface="Arial Black"/>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TotalTime>
  <Words>902</Words>
  <Application>Microsoft Office PowerPoint</Application>
  <PresentationFormat>Presentazione su schermo (4:3)</PresentationFormat>
  <Paragraphs>90</Paragraphs>
  <Slides>26</Slides>
  <Notes>26</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26</vt:i4>
      </vt:variant>
    </vt:vector>
  </HeadingPairs>
  <TitlesOfParts>
    <vt:vector size="40" baseType="lpstr">
      <vt:lpstr>ＭＳ Ｐゴシック</vt:lpstr>
      <vt:lpstr>Arial</vt:lpstr>
      <vt:lpstr>Arial Black</vt:lpstr>
      <vt:lpstr>Calibri</vt:lpstr>
      <vt:lpstr>Century Gothic</vt:lpstr>
      <vt:lpstr>Comic Sans MS</vt:lpstr>
      <vt:lpstr>Segoe UI</vt:lpstr>
      <vt:lpstr>Times New Roman</vt:lpstr>
      <vt:lpstr>Verdana</vt:lpstr>
      <vt:lpstr>Wingdings</vt:lpstr>
      <vt:lpstr>Wingdings 2</vt:lpstr>
      <vt:lpstr>Presentation</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Carlo Pipitone</dc:creator>
  <cp:keywords/>
  <dc:description/>
  <cp:lastModifiedBy>Giliberto Giovanni Luca</cp:lastModifiedBy>
  <cp:revision>2</cp:revision>
  <dcterms:created xsi:type="dcterms:W3CDTF">2012-11-11T18:32:51Z</dcterms:created>
  <dcterms:modified xsi:type="dcterms:W3CDTF">2021-10-01T12:27:21Z</dcterms:modified>
</cp:coreProperties>
</file>